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Default Extension="png" ContentType="image/png"/>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60" r:id="rId1"/>
  </p:sldMasterIdLst>
  <p:notesMasterIdLst>
    <p:notesMasterId r:id="rId11"/>
  </p:notesMasterIdLst>
  <p:sldIdLst>
    <p:sldId id="256" r:id="rId2"/>
    <p:sldId id="257" r:id="rId3"/>
    <p:sldId id="258" r:id="rId4"/>
    <p:sldId id="259" r:id="rId5"/>
    <p:sldId id="260" r:id="rId6"/>
    <p:sldId id="261" r:id="rId7"/>
    <p:sldId id="262" r:id="rId8"/>
    <p:sldId id="263" r:id="rId9"/>
    <p:sldId id="264" r:id="rId10"/>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snapToGrid="0">
      <p:cViewPr varScale="1">
        <p:scale>
          <a:sx n="91" d="100"/>
          <a:sy n="91" d="100"/>
        </p:scale>
        <p:origin x="-786" y="-96"/>
      </p:cViewPr>
      <p:guideLst>
        <p:guide orient="horz" pos="162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Google Shape;57;g5421bcc1a8_0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8" name="Google Shape;58;g5421bcc1a8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Google Shape;63;g5421bcc1a8_0_1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4" name="Google Shape;64;g5421bcc1a8_0_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Google Shape;69;g5421bcc1a8_0_1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0" name="Google Shape;70;g5421bcc1a8_0_1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7" name="مستطيل ذو زوايا قطرية مستديرة 6"/>
          <p:cNvSpPr/>
          <p:nvPr/>
        </p:nvSpPr>
        <p:spPr>
          <a:xfrm>
            <a:off x="164592" y="109728"/>
            <a:ext cx="8814816" cy="18790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عنوان 7"/>
          <p:cNvSpPr>
            <a:spLocks noGrp="1"/>
          </p:cNvSpPr>
          <p:nvPr>
            <p:ph type="ctrTitle"/>
          </p:nvPr>
        </p:nvSpPr>
        <p:spPr>
          <a:xfrm>
            <a:off x="464234" y="285751"/>
            <a:ext cx="8229600" cy="1657350"/>
          </a:xfrm>
        </p:spPr>
        <p:txBody>
          <a:bodyPr lIns="45720" rIns="228600" anchor="b">
            <a:normAutofit/>
          </a:bodyPr>
          <a:lstStyle>
            <a:lvl1pPr marL="0" algn="r">
              <a:defRPr sz="4800"/>
            </a:lvl1pPr>
            <a:extLst/>
          </a:lstStyle>
          <a:p>
            <a:r>
              <a:rPr kumimoji="0" lang="ar-SA" smtClean="0"/>
              <a:t>انقر لتحرير نمط العنوان الرئيسي</a:t>
            </a:r>
            <a:endParaRPr kumimoji="0" lang="en-US"/>
          </a:p>
        </p:txBody>
      </p:sp>
      <p:sp>
        <p:nvSpPr>
          <p:cNvPr id="9" name="عنوان فرعي 8"/>
          <p:cNvSpPr>
            <a:spLocks noGrp="1"/>
          </p:cNvSpPr>
          <p:nvPr>
            <p:ph type="subTitle" idx="1"/>
          </p:nvPr>
        </p:nvSpPr>
        <p:spPr>
          <a:xfrm>
            <a:off x="2133600" y="2114550"/>
            <a:ext cx="6560234" cy="131445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ar-SA" smtClean="0"/>
              <a:t>انقر لتحرير نمط العنوان الثانوي الرئيسي</a:t>
            </a:r>
            <a:endParaRPr kumimoji="0" lang="en-US"/>
          </a:p>
        </p:txBody>
      </p:sp>
      <p:sp>
        <p:nvSpPr>
          <p:cNvPr id="10" name="عنصر نائب للتاريخ 9"/>
          <p:cNvSpPr>
            <a:spLocks noGrp="1"/>
          </p:cNvSpPr>
          <p:nvPr>
            <p:ph type="dt" sz="half" idx="10"/>
          </p:nvPr>
        </p:nvSpPr>
        <p:spPr>
          <a:xfrm>
            <a:off x="5562600" y="4881753"/>
            <a:ext cx="3002280" cy="205740"/>
          </a:xfrm>
        </p:spPr>
        <p:txBody>
          <a:bodyPr vert="horz" rtlCol="0"/>
          <a:lstStyle>
            <a:extLst/>
          </a:lstStyle>
          <a:p>
            <a:pPr algn="l" eaLnBrk="1" latinLnBrk="0" hangingPunct="1"/>
            <a:fld id="{48D92626-37D2-4832-BF7A-BC283494A20D}" type="datetimeFigureOut">
              <a:rPr lang="en-US" smtClean="0"/>
              <a:pPr algn="l" eaLnBrk="1" latinLnBrk="0" hangingPunct="1"/>
              <a:t>12/6/2020</a:t>
            </a:fld>
            <a:endParaRPr lang="en-US"/>
          </a:p>
        </p:txBody>
      </p:sp>
      <p:sp>
        <p:nvSpPr>
          <p:cNvPr id="11" name="عنصر نائب لرقم الشريحة 10"/>
          <p:cNvSpPr>
            <a:spLocks noGrp="1"/>
          </p:cNvSpPr>
          <p:nvPr>
            <p:ph type="sldNum" sz="quarter" idx="11"/>
          </p:nvPr>
        </p:nvSpPr>
        <p:spPr>
          <a:xfrm>
            <a:off x="8638952" y="4881753"/>
            <a:ext cx="464288" cy="205740"/>
          </a:xfrm>
        </p:spPr>
        <p:txBody>
          <a:bodyPr vert="horz" rtlCol="0"/>
          <a:lstStyle>
            <a:lvl1pPr>
              <a:defRPr>
                <a:solidFill>
                  <a:schemeClr val="tx2">
                    <a:shade val="90000"/>
                  </a:schemeClr>
                </a:solidFill>
              </a:defRPr>
            </a:lvl1pPr>
            <a:extLst/>
          </a:lstStyle>
          <a:p>
            <a:pPr marL="0" lvl="0" indent="0" algn="r" rtl="0">
              <a:spcBef>
                <a:spcPts val="0"/>
              </a:spcBef>
              <a:spcAft>
                <a:spcPts val="0"/>
              </a:spcAft>
              <a:buNone/>
            </a:pPr>
            <a:fld id="{00000000-1234-1234-1234-123412341234}" type="slidenum">
              <a:rPr lang="ar" smtClean="0"/>
              <a:pPr marL="0" lvl="0" indent="0" algn="r" rtl="0">
                <a:spcBef>
                  <a:spcPts val="0"/>
                </a:spcBef>
                <a:spcAft>
                  <a:spcPts val="0"/>
                </a:spcAft>
                <a:buNone/>
              </a:pPr>
              <a:t>‹#›</a:t>
            </a:fld>
            <a:endParaRPr lang="ar"/>
          </a:p>
        </p:txBody>
      </p:sp>
      <p:sp>
        <p:nvSpPr>
          <p:cNvPr id="12" name="عنصر نائب للتذييل 11"/>
          <p:cNvSpPr>
            <a:spLocks noGrp="1"/>
          </p:cNvSpPr>
          <p:nvPr>
            <p:ph type="ftr" sz="quarter" idx="12"/>
          </p:nvPr>
        </p:nvSpPr>
        <p:spPr>
          <a:xfrm>
            <a:off x="1600200" y="4881753"/>
            <a:ext cx="3907464" cy="205740"/>
          </a:xfrm>
        </p:spPr>
        <p:txBody>
          <a:bodyPr vert="horz" rtlCol="0"/>
          <a:lstStyle>
            <a:extLst/>
          </a:lstStyle>
          <a:p>
            <a:endParaRPr kumimoji="0" lang="en-US"/>
          </a:p>
        </p:txBody>
      </p:sp>
    </p:spTree>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48D92626-37D2-4832-BF7A-BC283494A20D}" type="datetimeFigureOut">
              <a:rPr lang="en-US" smtClean="0"/>
              <a:pPr/>
              <a:t>12/6/2020</a:t>
            </a:fld>
            <a:endParaRPr lang="en-US"/>
          </a:p>
        </p:txBody>
      </p:sp>
      <p:sp>
        <p:nvSpPr>
          <p:cNvPr id="5" name="عنصر نائب للتذييل 4"/>
          <p:cNvSpPr>
            <a:spLocks noGrp="1"/>
          </p:cNvSpPr>
          <p:nvPr>
            <p:ph type="ftr" sz="quarter" idx="11"/>
          </p:nvPr>
        </p:nvSpPr>
        <p:spPr/>
        <p:txBody>
          <a:bodyPr/>
          <a:lstStyle>
            <a:extLst/>
          </a:lstStyle>
          <a:p>
            <a:endParaRPr kumimoji="0" lang="en-US"/>
          </a:p>
        </p:txBody>
      </p:sp>
      <p:sp>
        <p:nvSpPr>
          <p:cNvPr id="6" name="عنصر نائب لرقم الشريحة 5"/>
          <p:cNvSpPr>
            <a:spLocks noGrp="1"/>
          </p:cNvSpPr>
          <p:nvPr>
            <p:ph type="sldNum" sz="quarter" idx="12"/>
          </p:nvPr>
        </p:nvSpPr>
        <p:spPr/>
        <p:txBody>
          <a:bodyPr/>
          <a:lstStyle>
            <a:extLst/>
          </a:lstStyle>
          <a:p>
            <a:pPr marL="0" lvl="0" indent="0" algn="r" rtl="0">
              <a:spcBef>
                <a:spcPts val="0"/>
              </a:spcBef>
              <a:spcAft>
                <a:spcPts val="0"/>
              </a:spcAft>
              <a:buNone/>
            </a:pPr>
            <a:fld id="{00000000-1234-1234-1234-123412341234}" type="slidenum">
              <a:rPr lang="ar" smtClean="0"/>
              <a:pPr marL="0" lvl="0" indent="0" algn="r" rtl="0">
                <a:spcBef>
                  <a:spcPts val="0"/>
                </a:spcBef>
                <a:spcAft>
                  <a:spcPts val="0"/>
                </a:spcAft>
                <a:buNone/>
              </a:pPr>
              <a:t>‹#›</a:t>
            </a:fld>
            <a:endParaRPr lang="ar"/>
          </a:p>
        </p:txBody>
      </p:sp>
    </p:spTree>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05979"/>
            <a:ext cx="2057400" cy="4388644"/>
          </a:xfrm>
        </p:spPr>
        <p:txBody>
          <a:bodyPr vert="eaVert"/>
          <a:lstStyle>
            <a:lvl1pPr algn="l">
              <a:defRPr/>
            </a:lvl1pPr>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205979"/>
            <a:ext cx="6019800" cy="4388644"/>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48D92626-37D2-4832-BF7A-BC283494A20D}" type="datetimeFigureOut">
              <a:rPr lang="en-US" smtClean="0"/>
              <a:pPr/>
              <a:t>12/6/2020</a:t>
            </a:fld>
            <a:endParaRPr lang="en-US"/>
          </a:p>
        </p:txBody>
      </p:sp>
      <p:sp>
        <p:nvSpPr>
          <p:cNvPr id="5" name="عنصر نائب للتذييل 4"/>
          <p:cNvSpPr>
            <a:spLocks noGrp="1"/>
          </p:cNvSpPr>
          <p:nvPr>
            <p:ph type="ftr" sz="quarter" idx="11"/>
          </p:nvPr>
        </p:nvSpPr>
        <p:spPr/>
        <p:txBody>
          <a:bodyPr/>
          <a:lstStyle>
            <a:extLst/>
          </a:lstStyle>
          <a:p>
            <a:endParaRPr kumimoji="0" lang="en-US"/>
          </a:p>
        </p:txBody>
      </p:sp>
      <p:sp>
        <p:nvSpPr>
          <p:cNvPr id="6" name="عنصر نائب لرقم الشريحة 5"/>
          <p:cNvSpPr>
            <a:spLocks noGrp="1"/>
          </p:cNvSpPr>
          <p:nvPr>
            <p:ph type="sldNum" sz="quarter" idx="12"/>
          </p:nvPr>
        </p:nvSpPr>
        <p:spPr/>
        <p:txBody>
          <a:bodyPr/>
          <a:lstStyle>
            <a:extLst/>
          </a:lstStyle>
          <a:p>
            <a:pPr marL="0" lvl="0" indent="0" algn="r" rtl="0">
              <a:spcBef>
                <a:spcPts val="0"/>
              </a:spcBef>
              <a:spcAft>
                <a:spcPts val="0"/>
              </a:spcAft>
              <a:buNone/>
            </a:pPr>
            <a:fld id="{00000000-1234-1234-1234-123412341234}" type="slidenum">
              <a:rPr lang="ar" smtClean="0"/>
              <a:pPr marL="0" lvl="0" indent="0" algn="r" rtl="0">
                <a:spcBef>
                  <a:spcPts val="0"/>
                </a:spcBef>
                <a:spcAft>
                  <a:spcPts val="0"/>
                </a:spcAft>
                <a:buNone/>
              </a:pPr>
              <a:t>‹#›</a:t>
            </a:fld>
            <a:endParaRPr lang="ar"/>
          </a:p>
        </p:txBody>
      </p:sp>
    </p:spTree>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and body" type="tx">
  <p:cSld name="Title and 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ar"/>
              <a:pPr marL="0" lvl="0" indent="0" algn="r" rtl="0">
                <a:spcBef>
                  <a:spcPts val="0"/>
                </a:spcBef>
                <a:spcAft>
                  <a:spcPts val="0"/>
                </a:spcAft>
                <a:buNone/>
              </a:pP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7" name="مستطيل 6"/>
          <p:cNvSpPr/>
          <p:nvPr/>
        </p:nvSpPr>
        <p:spPr>
          <a:xfrm>
            <a:off x="588392" y="1068441"/>
            <a:ext cx="8001000" cy="6858"/>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48D92626-37D2-4832-BF7A-BC283494A20D}" type="datetimeFigureOut">
              <a:rPr lang="en-US" smtClean="0"/>
              <a:pPr/>
              <a:t>12/6/2020</a:t>
            </a:fld>
            <a:endParaRPr lang="en-US"/>
          </a:p>
        </p:txBody>
      </p:sp>
      <p:sp>
        <p:nvSpPr>
          <p:cNvPr id="5" name="عنصر نائب للتذييل 4"/>
          <p:cNvSpPr>
            <a:spLocks noGrp="1"/>
          </p:cNvSpPr>
          <p:nvPr>
            <p:ph type="ftr" sz="quarter" idx="11"/>
          </p:nvPr>
        </p:nvSpPr>
        <p:spPr/>
        <p:txBody>
          <a:bodyPr/>
          <a:lstStyle>
            <a:extLst/>
          </a:lstStyle>
          <a:p>
            <a:endParaRPr kumimoji="0" lang="en-US"/>
          </a:p>
        </p:txBody>
      </p:sp>
      <p:sp>
        <p:nvSpPr>
          <p:cNvPr id="6" name="عنصر نائب لرقم الشريحة 5"/>
          <p:cNvSpPr>
            <a:spLocks noGrp="1"/>
          </p:cNvSpPr>
          <p:nvPr>
            <p:ph type="sldNum" sz="quarter" idx="12"/>
          </p:nvPr>
        </p:nvSpPr>
        <p:spPr/>
        <p:txBody>
          <a:bodyPr/>
          <a:lstStyle>
            <a:extLst/>
          </a:lstStyle>
          <a:p>
            <a:pPr marL="0" lvl="0" indent="0" algn="r" rtl="0">
              <a:spcBef>
                <a:spcPts val="0"/>
              </a:spcBef>
              <a:spcAft>
                <a:spcPts val="0"/>
              </a:spcAft>
              <a:buNone/>
            </a:pPr>
            <a:fld id="{00000000-1234-1234-1234-123412341234}" type="slidenum">
              <a:rPr lang="ar" smtClean="0"/>
              <a:pPr marL="0" lvl="0" indent="0" algn="r" rtl="0">
                <a:spcBef>
                  <a:spcPts val="0"/>
                </a:spcBef>
                <a:spcAft>
                  <a:spcPts val="0"/>
                </a:spcAft>
                <a:buNone/>
              </a:pPr>
              <a:t>‹#›</a:t>
            </a:fld>
            <a:endParaRPr lang="ar"/>
          </a:p>
        </p:txBody>
      </p:sp>
    </p:spTree>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1">
        <a:schemeClr val="bg2"/>
      </p:bgRef>
    </p:bg>
    <p:spTree>
      <p:nvGrpSpPr>
        <p:cNvPr id="1" name=""/>
        <p:cNvGrpSpPr/>
        <p:nvPr/>
      </p:nvGrpSpPr>
      <p:grpSpPr>
        <a:xfrm>
          <a:off x="0" y="0"/>
          <a:ext cx="0" cy="0"/>
          <a:chOff x="0" y="0"/>
          <a:chExt cx="0" cy="0"/>
        </a:xfrm>
      </p:grpSpPr>
      <p:sp>
        <p:nvSpPr>
          <p:cNvPr id="7" name="مستطيل 6"/>
          <p:cNvSpPr/>
          <p:nvPr/>
        </p:nvSpPr>
        <p:spPr>
          <a:xfrm>
            <a:off x="1000128" y="2450592"/>
            <a:ext cx="7406640" cy="6858"/>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وان 1"/>
          <p:cNvSpPr>
            <a:spLocks noGrp="1"/>
          </p:cNvSpPr>
          <p:nvPr>
            <p:ph type="title"/>
          </p:nvPr>
        </p:nvSpPr>
        <p:spPr>
          <a:xfrm>
            <a:off x="722376" y="373673"/>
            <a:ext cx="7772400" cy="2048256"/>
          </a:xfrm>
        </p:spPr>
        <p:txBody>
          <a:bodyPr rIns="100584"/>
          <a:lstStyle>
            <a:lvl1pPr algn="r">
              <a:buNone/>
              <a:defRPr sz="4000" b="1" cap="none">
                <a:solidFill>
                  <a:schemeClr val="accent1">
                    <a:tint val="95000"/>
                    <a:satMod val="200000"/>
                  </a:schemeClr>
                </a:solidFill>
              </a:defRPr>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722313" y="2465785"/>
            <a:ext cx="7772400" cy="1132284"/>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ar-SA" smtClean="0"/>
              <a:t>انقر لتحرير أنماط النص الرئيسي</a:t>
            </a:r>
          </a:p>
        </p:txBody>
      </p:sp>
      <p:sp>
        <p:nvSpPr>
          <p:cNvPr id="8" name="عنصر نائب للتاريخ 7"/>
          <p:cNvSpPr>
            <a:spLocks noGrp="1"/>
          </p:cNvSpPr>
          <p:nvPr>
            <p:ph type="dt" sz="half" idx="10"/>
          </p:nvPr>
        </p:nvSpPr>
        <p:spPr>
          <a:xfrm>
            <a:off x="5562600" y="4885253"/>
            <a:ext cx="3002280" cy="205740"/>
          </a:xfrm>
        </p:spPr>
        <p:txBody>
          <a:bodyPr vert="horz" rtlCol="0"/>
          <a:lstStyle>
            <a:extLst/>
          </a:lstStyle>
          <a:p>
            <a:pPr algn="l" eaLnBrk="1" latinLnBrk="0" hangingPunct="1"/>
            <a:fld id="{48D92626-37D2-4832-BF7A-BC283494A20D}" type="datetimeFigureOut">
              <a:rPr lang="en-US" smtClean="0"/>
              <a:pPr algn="l" eaLnBrk="1" latinLnBrk="0" hangingPunct="1"/>
              <a:t>12/6/2020</a:t>
            </a:fld>
            <a:endParaRPr lang="en-US"/>
          </a:p>
        </p:txBody>
      </p:sp>
      <p:sp>
        <p:nvSpPr>
          <p:cNvPr id="9" name="عنصر نائب لرقم الشريحة 8"/>
          <p:cNvSpPr>
            <a:spLocks noGrp="1"/>
          </p:cNvSpPr>
          <p:nvPr>
            <p:ph type="sldNum" sz="quarter" idx="11"/>
          </p:nvPr>
        </p:nvSpPr>
        <p:spPr>
          <a:xfrm>
            <a:off x="8638952" y="4885253"/>
            <a:ext cx="464288" cy="205740"/>
          </a:xfrm>
        </p:spPr>
        <p:txBody>
          <a:bodyPr vert="horz" rtlCol="0"/>
          <a:lstStyle>
            <a:lvl1pPr>
              <a:defRPr>
                <a:solidFill>
                  <a:schemeClr val="tx2">
                    <a:shade val="90000"/>
                  </a:schemeClr>
                </a:solidFill>
              </a:defRPr>
            </a:lvl1pPr>
            <a:extLst/>
          </a:lstStyle>
          <a:p>
            <a:pPr marL="0" lvl="0" indent="0" algn="r" rtl="0">
              <a:spcBef>
                <a:spcPts val="0"/>
              </a:spcBef>
              <a:spcAft>
                <a:spcPts val="0"/>
              </a:spcAft>
              <a:buNone/>
            </a:pPr>
            <a:fld id="{00000000-1234-1234-1234-123412341234}" type="slidenum">
              <a:rPr lang="ar" smtClean="0"/>
              <a:pPr marL="0" lvl="0" indent="0" algn="r" rtl="0">
                <a:spcBef>
                  <a:spcPts val="0"/>
                </a:spcBef>
                <a:spcAft>
                  <a:spcPts val="0"/>
                </a:spcAft>
                <a:buNone/>
              </a:pPr>
              <a:t>‹#›</a:t>
            </a:fld>
            <a:endParaRPr lang="ar"/>
          </a:p>
        </p:txBody>
      </p:sp>
      <p:sp>
        <p:nvSpPr>
          <p:cNvPr id="10" name="عنصر نائب للتذييل 9"/>
          <p:cNvSpPr>
            <a:spLocks noGrp="1"/>
          </p:cNvSpPr>
          <p:nvPr>
            <p:ph type="ftr" sz="quarter" idx="12"/>
          </p:nvPr>
        </p:nvSpPr>
        <p:spPr>
          <a:xfrm>
            <a:off x="1600200" y="4885253"/>
            <a:ext cx="3907464" cy="205740"/>
          </a:xfrm>
        </p:spPr>
        <p:txBody>
          <a:bodyPr vert="horz" rtlCol="0"/>
          <a:lstStyle>
            <a:extLst/>
          </a:lstStyle>
          <a:p>
            <a:endParaRPr kumimoji="0" lang="en-US"/>
          </a:p>
        </p:txBody>
      </p:sp>
    </p:spTree>
  </p:cSld>
  <p:clrMapOvr>
    <a:overrideClrMapping bg1="dk1" tx1="lt1" bg2="dk2" tx2="lt2" accent1="accent1" accent2="accent2" accent3="accent3" accent4="accent4" accent5="accent5" accent6="accent6" hlink="hlink" folHlink="folHlink"/>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457200" y="1234440"/>
            <a:ext cx="4038600" cy="339471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648200" y="1234440"/>
            <a:ext cx="4038600" cy="339471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48D92626-37D2-4832-BF7A-BC283494A20D}" type="datetimeFigureOut">
              <a:rPr lang="en-US" smtClean="0"/>
              <a:pPr/>
              <a:t>12/6/2020</a:t>
            </a:fld>
            <a:endParaRPr lang="en-US"/>
          </a:p>
        </p:txBody>
      </p:sp>
      <p:sp>
        <p:nvSpPr>
          <p:cNvPr id="6" name="عنصر نائب للتذييل 5"/>
          <p:cNvSpPr>
            <a:spLocks noGrp="1"/>
          </p:cNvSpPr>
          <p:nvPr>
            <p:ph type="ftr" sz="quarter" idx="11"/>
          </p:nvPr>
        </p:nvSpPr>
        <p:spPr/>
        <p:txBody>
          <a:bodyPr/>
          <a:lstStyle>
            <a:extLst/>
          </a:lstStyle>
          <a:p>
            <a:endParaRPr kumimoji="0" lang="en-US"/>
          </a:p>
        </p:txBody>
      </p:sp>
      <p:sp>
        <p:nvSpPr>
          <p:cNvPr id="7" name="عنصر نائب لرقم الشريحة 6"/>
          <p:cNvSpPr>
            <a:spLocks noGrp="1"/>
          </p:cNvSpPr>
          <p:nvPr>
            <p:ph type="sldNum" sz="quarter" idx="12"/>
          </p:nvPr>
        </p:nvSpPr>
        <p:spPr>
          <a:xfrm>
            <a:off x="8641080" y="4885926"/>
            <a:ext cx="464288" cy="205740"/>
          </a:xfrm>
        </p:spPr>
        <p:txBody>
          <a:bodyPr/>
          <a:lstStyle>
            <a:extLst/>
          </a:lstStyle>
          <a:p>
            <a:pPr marL="0" lvl="0" indent="0" algn="r" rtl="0">
              <a:spcBef>
                <a:spcPts val="0"/>
              </a:spcBef>
              <a:spcAft>
                <a:spcPts val="0"/>
              </a:spcAft>
              <a:buNone/>
            </a:pPr>
            <a:fld id="{00000000-1234-1234-1234-123412341234}" type="slidenum">
              <a:rPr lang="ar" smtClean="0"/>
              <a:pPr marL="0" lvl="0" indent="0" algn="r" rtl="0">
                <a:spcBef>
                  <a:spcPts val="0"/>
                </a:spcBef>
                <a:spcAft>
                  <a:spcPts val="0"/>
                </a:spcAft>
                <a:buNone/>
              </a:pPr>
              <a:t>‹#›</a:t>
            </a:fld>
            <a:endParaRPr lang="ar"/>
          </a:p>
        </p:txBody>
      </p:sp>
      <p:sp>
        <p:nvSpPr>
          <p:cNvPr id="10" name="مستطيل 9"/>
          <p:cNvSpPr/>
          <p:nvPr/>
        </p:nvSpPr>
        <p:spPr>
          <a:xfrm>
            <a:off x="588392" y="1068441"/>
            <a:ext cx="8001000" cy="6858"/>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10" name="مستطيل 9"/>
          <p:cNvSpPr/>
          <p:nvPr/>
        </p:nvSpPr>
        <p:spPr>
          <a:xfrm>
            <a:off x="616744" y="1623912"/>
            <a:ext cx="3749040" cy="6858"/>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11" name="مستطيل 10"/>
          <p:cNvSpPr/>
          <p:nvPr/>
        </p:nvSpPr>
        <p:spPr>
          <a:xfrm>
            <a:off x="4800600" y="1623912"/>
            <a:ext cx="3749040" cy="6858"/>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2" name="عنوان 1"/>
          <p:cNvSpPr>
            <a:spLocks noGrp="1"/>
          </p:cNvSpPr>
          <p:nvPr>
            <p:ph type="title"/>
          </p:nvPr>
        </p:nvSpPr>
        <p:spPr>
          <a:xfrm>
            <a:off x="457200" y="188961"/>
            <a:ext cx="8229600" cy="857250"/>
          </a:xfrm>
        </p:spPr>
        <p:txBody>
          <a:bodyPr anchor="b"/>
          <a:lstStyle>
            <a:lvl1pPr>
              <a:defRPr/>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1151335"/>
            <a:ext cx="4040188" cy="47982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45026" y="1151335"/>
            <a:ext cx="4041775" cy="47982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1771651"/>
            <a:ext cx="4040188" cy="2956322"/>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45026" y="1771651"/>
            <a:ext cx="4041775" cy="2956322"/>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extLst/>
          </a:lstStyle>
          <a:p>
            <a:fld id="{48D92626-37D2-4832-BF7A-BC283494A20D}" type="datetimeFigureOut">
              <a:rPr lang="en-US" smtClean="0"/>
              <a:pPr/>
              <a:t>12/6/2020</a:t>
            </a:fld>
            <a:endParaRPr lang="en-US"/>
          </a:p>
        </p:txBody>
      </p:sp>
      <p:sp>
        <p:nvSpPr>
          <p:cNvPr id="8" name="عنصر نائب للتذييل 7"/>
          <p:cNvSpPr>
            <a:spLocks noGrp="1"/>
          </p:cNvSpPr>
          <p:nvPr>
            <p:ph type="ftr" sz="quarter" idx="11"/>
          </p:nvPr>
        </p:nvSpPr>
        <p:spPr/>
        <p:txBody>
          <a:bodyPr/>
          <a:lstStyle>
            <a:extLst/>
          </a:lstStyle>
          <a:p>
            <a:endParaRPr kumimoji="0" lang="en-US"/>
          </a:p>
        </p:txBody>
      </p:sp>
      <p:sp>
        <p:nvSpPr>
          <p:cNvPr id="9" name="عنصر نائب لرقم الشريحة 8"/>
          <p:cNvSpPr>
            <a:spLocks noGrp="1"/>
          </p:cNvSpPr>
          <p:nvPr>
            <p:ph type="sldNum" sz="quarter" idx="12"/>
          </p:nvPr>
        </p:nvSpPr>
        <p:spPr>
          <a:xfrm>
            <a:off x="8641080" y="4885926"/>
            <a:ext cx="464288" cy="205740"/>
          </a:xfrm>
        </p:spPr>
        <p:txBody>
          <a:bodyPr/>
          <a:lstStyle>
            <a:extLst/>
          </a:lstStyle>
          <a:p>
            <a:pPr marL="0" lvl="0" indent="0" algn="r" rtl="0">
              <a:spcBef>
                <a:spcPts val="0"/>
              </a:spcBef>
              <a:spcAft>
                <a:spcPts val="0"/>
              </a:spcAft>
              <a:buNone/>
            </a:pPr>
            <a:fld id="{00000000-1234-1234-1234-123412341234}" type="slidenum">
              <a:rPr lang="ar" smtClean="0"/>
              <a:pPr marL="0" lvl="0" indent="0" algn="r" rtl="0">
                <a:spcBef>
                  <a:spcPts val="0"/>
                </a:spcBef>
                <a:spcAft>
                  <a:spcPts val="0"/>
                </a:spcAft>
                <a:buNone/>
              </a:pPr>
              <a:t>‹#›</a:t>
            </a:fld>
            <a:endParaRPr lang="ar"/>
          </a:p>
        </p:txBody>
      </p:sp>
    </p:spTree>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189914"/>
            <a:ext cx="8229600" cy="857250"/>
          </a:xfrm>
        </p:spPr>
        <p:txBody>
          <a:bodyPr/>
          <a:lstStyle>
            <a:extLst/>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extLst/>
          </a:lstStyle>
          <a:p>
            <a:fld id="{48D92626-37D2-4832-BF7A-BC283494A20D}" type="datetimeFigureOut">
              <a:rPr lang="en-US" smtClean="0"/>
              <a:pPr/>
              <a:t>12/6/2020</a:t>
            </a:fld>
            <a:endParaRPr lang="en-US"/>
          </a:p>
        </p:txBody>
      </p:sp>
      <p:sp>
        <p:nvSpPr>
          <p:cNvPr id="4" name="عنصر نائب للتذييل 3"/>
          <p:cNvSpPr>
            <a:spLocks noGrp="1"/>
          </p:cNvSpPr>
          <p:nvPr>
            <p:ph type="ftr" sz="quarter" idx="11"/>
          </p:nvPr>
        </p:nvSpPr>
        <p:spPr/>
        <p:txBody>
          <a:bodyPr/>
          <a:lstStyle>
            <a:extLst/>
          </a:lstStyle>
          <a:p>
            <a:endParaRPr kumimoji="0" lang="en-US"/>
          </a:p>
        </p:txBody>
      </p:sp>
      <p:sp>
        <p:nvSpPr>
          <p:cNvPr id="5" name="عنصر نائب لرقم الشريحة 4"/>
          <p:cNvSpPr>
            <a:spLocks noGrp="1"/>
          </p:cNvSpPr>
          <p:nvPr>
            <p:ph type="sldNum" sz="quarter" idx="12"/>
          </p:nvPr>
        </p:nvSpPr>
        <p:spPr/>
        <p:txBody>
          <a:bodyPr/>
          <a:lstStyle>
            <a:extLst/>
          </a:lstStyle>
          <a:p>
            <a:pPr marL="0" lvl="0" indent="0" algn="r" rtl="0">
              <a:spcBef>
                <a:spcPts val="0"/>
              </a:spcBef>
              <a:spcAft>
                <a:spcPts val="0"/>
              </a:spcAft>
              <a:buNone/>
            </a:pPr>
            <a:fld id="{00000000-1234-1234-1234-123412341234}" type="slidenum">
              <a:rPr lang="ar" smtClean="0"/>
              <a:pPr marL="0" lvl="0" indent="0" algn="r" rtl="0">
                <a:spcBef>
                  <a:spcPts val="0"/>
                </a:spcBef>
                <a:spcAft>
                  <a:spcPts val="0"/>
                </a:spcAft>
                <a:buNone/>
              </a:pPr>
              <a:t>‹#›</a:t>
            </a:fld>
            <a:endParaRPr lang="ar"/>
          </a:p>
        </p:txBody>
      </p:sp>
      <p:sp>
        <p:nvSpPr>
          <p:cNvPr id="7" name="مستطيل 6"/>
          <p:cNvSpPr/>
          <p:nvPr/>
        </p:nvSpPr>
        <p:spPr>
          <a:xfrm>
            <a:off x="588392" y="1068441"/>
            <a:ext cx="8001000" cy="6858"/>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extLst/>
          </a:lstStyle>
          <a:p>
            <a:fld id="{48D92626-37D2-4832-BF7A-BC283494A20D}" type="datetimeFigureOut">
              <a:rPr lang="en-US" smtClean="0"/>
              <a:pPr/>
              <a:t>12/6/2020</a:t>
            </a:fld>
            <a:endParaRPr lang="en-US"/>
          </a:p>
        </p:txBody>
      </p:sp>
      <p:sp>
        <p:nvSpPr>
          <p:cNvPr id="3" name="عنصر نائب للتذييل 2"/>
          <p:cNvSpPr>
            <a:spLocks noGrp="1"/>
          </p:cNvSpPr>
          <p:nvPr>
            <p:ph type="ftr" sz="quarter" idx="11"/>
          </p:nvPr>
        </p:nvSpPr>
        <p:spPr/>
        <p:txBody>
          <a:bodyPr/>
          <a:lstStyle>
            <a:extLst/>
          </a:lstStyle>
          <a:p>
            <a:endParaRPr kumimoji="0" lang="en-US"/>
          </a:p>
        </p:txBody>
      </p:sp>
      <p:sp>
        <p:nvSpPr>
          <p:cNvPr id="4" name="عنصر نائب لرقم الشريحة 3"/>
          <p:cNvSpPr>
            <a:spLocks noGrp="1"/>
          </p:cNvSpPr>
          <p:nvPr>
            <p:ph type="sldNum" sz="quarter" idx="12"/>
          </p:nvPr>
        </p:nvSpPr>
        <p:spPr/>
        <p:txBody>
          <a:bodyPr/>
          <a:lstStyle>
            <a:extLst/>
          </a:lstStyle>
          <a:p>
            <a:pPr marL="0" lvl="0" indent="0" algn="r" rtl="0">
              <a:spcBef>
                <a:spcPts val="0"/>
              </a:spcBef>
              <a:spcAft>
                <a:spcPts val="0"/>
              </a:spcAft>
              <a:buNone/>
            </a:pPr>
            <a:fld id="{00000000-1234-1234-1234-123412341234}" type="slidenum">
              <a:rPr lang="ar" smtClean="0"/>
              <a:pPr marL="0" lvl="0" indent="0" algn="r" rtl="0">
                <a:spcBef>
                  <a:spcPts val="0"/>
                </a:spcBef>
                <a:spcAft>
                  <a:spcPts val="0"/>
                </a:spcAft>
                <a:buNone/>
              </a:pPr>
              <a:t>‹#›</a:t>
            </a:fld>
            <a:endParaRPr lang="ar"/>
          </a:p>
        </p:txBody>
      </p:sp>
    </p:spTree>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bg>
      <p:bgRef idx="1001">
        <a:schemeClr val="bg2"/>
      </p:bgRef>
    </p:bg>
    <p:spTree>
      <p:nvGrpSpPr>
        <p:cNvPr id="1" name=""/>
        <p:cNvGrpSpPr/>
        <p:nvPr/>
      </p:nvGrpSpPr>
      <p:grpSpPr>
        <a:xfrm>
          <a:off x="0" y="0"/>
          <a:ext cx="0" cy="0"/>
          <a:chOff x="0" y="0"/>
          <a:chExt cx="0" cy="0"/>
        </a:xfrm>
      </p:grpSpPr>
      <p:sp>
        <p:nvSpPr>
          <p:cNvPr id="8" name="مستطيل 7"/>
          <p:cNvSpPr/>
          <p:nvPr/>
        </p:nvSpPr>
        <p:spPr>
          <a:xfrm>
            <a:off x="5057552" y="793242"/>
            <a:ext cx="3749040" cy="6858"/>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وان 1"/>
          <p:cNvSpPr>
            <a:spLocks noGrp="1"/>
          </p:cNvSpPr>
          <p:nvPr>
            <p:ph type="title"/>
          </p:nvPr>
        </p:nvSpPr>
        <p:spPr>
          <a:xfrm>
            <a:off x="4963136" y="228600"/>
            <a:ext cx="3931920" cy="571500"/>
          </a:xfrm>
        </p:spPr>
        <p:txBody>
          <a:bodyPr anchor="b"/>
          <a:lstStyle>
            <a:lvl1pPr marL="0" algn="r">
              <a:buNone/>
              <a:defRPr sz="2000" b="1"/>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4963136" y="830670"/>
            <a:ext cx="3931920" cy="8001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228600" y="1657350"/>
            <a:ext cx="8666456" cy="298323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9" name="عنصر نائب للتاريخ 8"/>
          <p:cNvSpPr>
            <a:spLocks noGrp="1"/>
          </p:cNvSpPr>
          <p:nvPr>
            <p:ph type="dt" sz="half" idx="10"/>
          </p:nvPr>
        </p:nvSpPr>
        <p:spPr>
          <a:xfrm>
            <a:off x="5562600" y="4885253"/>
            <a:ext cx="3002280" cy="205740"/>
          </a:xfrm>
        </p:spPr>
        <p:txBody>
          <a:bodyPr vert="horz" rtlCol="0"/>
          <a:lstStyle>
            <a:extLst/>
          </a:lstStyle>
          <a:p>
            <a:pPr algn="l" eaLnBrk="1" latinLnBrk="0" hangingPunct="1"/>
            <a:fld id="{48D92626-37D2-4832-BF7A-BC283494A20D}" type="datetimeFigureOut">
              <a:rPr lang="en-US" smtClean="0"/>
              <a:pPr algn="l" eaLnBrk="1" latinLnBrk="0" hangingPunct="1"/>
              <a:t>12/6/2020</a:t>
            </a:fld>
            <a:endParaRPr lang="en-US"/>
          </a:p>
        </p:txBody>
      </p:sp>
      <p:sp>
        <p:nvSpPr>
          <p:cNvPr id="10" name="عنصر نائب لرقم الشريحة 9"/>
          <p:cNvSpPr>
            <a:spLocks noGrp="1"/>
          </p:cNvSpPr>
          <p:nvPr>
            <p:ph type="sldNum" sz="quarter" idx="11"/>
          </p:nvPr>
        </p:nvSpPr>
        <p:spPr>
          <a:xfrm>
            <a:off x="8638952" y="4885253"/>
            <a:ext cx="464288" cy="205740"/>
          </a:xfrm>
        </p:spPr>
        <p:txBody>
          <a:bodyPr vert="horz" rtlCol="0"/>
          <a:lstStyle>
            <a:lvl1pPr>
              <a:defRPr>
                <a:solidFill>
                  <a:schemeClr val="tx2">
                    <a:shade val="90000"/>
                  </a:schemeClr>
                </a:solidFill>
              </a:defRPr>
            </a:lvl1pPr>
            <a:extLst/>
          </a:lstStyle>
          <a:p>
            <a:pPr marL="0" lvl="0" indent="0" algn="r" rtl="0">
              <a:spcBef>
                <a:spcPts val="0"/>
              </a:spcBef>
              <a:spcAft>
                <a:spcPts val="0"/>
              </a:spcAft>
              <a:buNone/>
            </a:pPr>
            <a:fld id="{00000000-1234-1234-1234-123412341234}" type="slidenum">
              <a:rPr lang="ar" smtClean="0"/>
              <a:pPr marL="0" lvl="0" indent="0" algn="r" rtl="0">
                <a:spcBef>
                  <a:spcPts val="0"/>
                </a:spcBef>
                <a:spcAft>
                  <a:spcPts val="0"/>
                </a:spcAft>
                <a:buNone/>
              </a:pPr>
              <a:t>‹#›</a:t>
            </a:fld>
            <a:endParaRPr lang="ar"/>
          </a:p>
        </p:txBody>
      </p:sp>
      <p:sp>
        <p:nvSpPr>
          <p:cNvPr id="11" name="عنصر نائب للتذييل 10"/>
          <p:cNvSpPr>
            <a:spLocks noGrp="1"/>
          </p:cNvSpPr>
          <p:nvPr>
            <p:ph type="ftr" sz="quarter" idx="12"/>
          </p:nvPr>
        </p:nvSpPr>
        <p:spPr>
          <a:xfrm>
            <a:off x="1600200" y="4885253"/>
            <a:ext cx="3907464" cy="205740"/>
          </a:xfrm>
        </p:spPr>
        <p:txBody>
          <a:bodyPr vert="horz" rtlCol="0"/>
          <a:lstStyle>
            <a:extLst/>
          </a:lstStyle>
          <a:p>
            <a:endParaRPr kumimoji="0" lang="en-US"/>
          </a:p>
        </p:txBody>
      </p:sp>
    </p:spTree>
  </p:cSld>
  <p:clrMapOvr>
    <a:overrideClrMapping bg1="dk1" tx1="lt1" bg2="dk2" tx2="lt2" accent1="accent1" accent2="accent2" accent3="accent3" accent4="accent4" accent5="accent5" accent6="accent6" hlink="hlink" folHlink="folHlink"/>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3040443" y="3543300"/>
            <a:ext cx="5486400" cy="498402"/>
          </a:xfrm>
        </p:spPr>
        <p:txBody>
          <a:bodyPr anchor="b"/>
          <a:lstStyle>
            <a:lvl1pPr marL="0" algn="r">
              <a:buNone/>
              <a:defRPr sz="2000" b="1"/>
            </a:lvl1pPr>
            <a:extLst/>
          </a:lstStyle>
          <a:p>
            <a:r>
              <a:rPr kumimoji="0" lang="ar-SA" smtClean="0"/>
              <a:t>انقر لتحرير نمط العنوان الرئيسي</a:t>
            </a:r>
            <a:endParaRPr kumimoji="0" lang="en-US"/>
          </a:p>
        </p:txBody>
      </p:sp>
      <p:sp>
        <p:nvSpPr>
          <p:cNvPr id="4" name="عنصر نائب للنص 3"/>
          <p:cNvSpPr>
            <a:spLocks noGrp="1"/>
          </p:cNvSpPr>
          <p:nvPr>
            <p:ph type="body" sz="half" idx="2"/>
          </p:nvPr>
        </p:nvSpPr>
        <p:spPr>
          <a:xfrm>
            <a:off x="3040443" y="4041703"/>
            <a:ext cx="5486400" cy="684191"/>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ar-SA" smtClean="0"/>
              <a:t>انقر لتحرير أنماط النص الرئيسي</a:t>
            </a:r>
          </a:p>
        </p:txBody>
      </p:sp>
      <p:sp>
        <p:nvSpPr>
          <p:cNvPr id="13" name="عنصر نائب للصورة 12"/>
          <p:cNvSpPr>
            <a:spLocks noGrp="1"/>
          </p:cNvSpPr>
          <p:nvPr>
            <p:ph type="pic" idx="1"/>
          </p:nvPr>
        </p:nvSpPr>
        <p:spPr>
          <a:xfrm>
            <a:off x="304800" y="187398"/>
            <a:ext cx="8534400" cy="325755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extLst/>
          </a:lstStyle>
          <a:p>
            <a:pPr marL="0" algn="l" rtl="0" eaLnBrk="1" latinLnBrk="0" hangingPunct="1"/>
            <a:r>
              <a:rPr kumimoji="0" lang="ar-SA" smtClean="0">
                <a:solidFill>
                  <a:schemeClr val="lt1"/>
                </a:solidFill>
                <a:latin typeface="+mn-lt"/>
                <a:ea typeface="+mn-ea"/>
                <a:cs typeface="+mn-cs"/>
              </a:rPr>
              <a:t>انقر فوق الرمز لإضافة صورة</a:t>
            </a:r>
            <a:endParaRPr kumimoji="0" lang="en-US" dirty="0">
              <a:solidFill>
                <a:schemeClr val="lt1"/>
              </a:solidFill>
              <a:latin typeface="+mn-lt"/>
              <a:ea typeface="+mn-ea"/>
              <a:cs typeface="+mn-cs"/>
            </a:endParaRPr>
          </a:p>
        </p:txBody>
      </p:sp>
      <p:sp>
        <p:nvSpPr>
          <p:cNvPr id="8" name="عنصر نائب للتاريخ 7"/>
          <p:cNvSpPr>
            <a:spLocks noGrp="1"/>
          </p:cNvSpPr>
          <p:nvPr>
            <p:ph type="dt" sz="half" idx="10"/>
          </p:nvPr>
        </p:nvSpPr>
        <p:spPr>
          <a:xfrm>
            <a:off x="5562600" y="4881753"/>
            <a:ext cx="3002280" cy="205740"/>
          </a:xfrm>
        </p:spPr>
        <p:txBody>
          <a:bodyPr vert="horz" rtlCol="0"/>
          <a:lstStyle>
            <a:extLst/>
          </a:lstStyle>
          <a:p>
            <a:pPr algn="l" eaLnBrk="1" latinLnBrk="0" hangingPunct="1"/>
            <a:fld id="{48D92626-37D2-4832-BF7A-BC283494A20D}" type="datetimeFigureOut">
              <a:rPr lang="en-US" smtClean="0"/>
              <a:pPr algn="l" eaLnBrk="1" latinLnBrk="0" hangingPunct="1"/>
              <a:t>12/6/2020</a:t>
            </a:fld>
            <a:endParaRPr lang="en-US"/>
          </a:p>
        </p:txBody>
      </p:sp>
      <p:sp>
        <p:nvSpPr>
          <p:cNvPr id="9" name="عنصر نائب لرقم الشريحة 8"/>
          <p:cNvSpPr>
            <a:spLocks noGrp="1"/>
          </p:cNvSpPr>
          <p:nvPr>
            <p:ph type="sldNum" sz="quarter" idx="11"/>
          </p:nvPr>
        </p:nvSpPr>
        <p:spPr>
          <a:xfrm>
            <a:off x="8638952" y="4881753"/>
            <a:ext cx="464288" cy="205740"/>
          </a:xfrm>
        </p:spPr>
        <p:txBody>
          <a:bodyPr vert="horz" rtlCol="0"/>
          <a:lstStyle>
            <a:lvl1pPr>
              <a:defRPr>
                <a:solidFill>
                  <a:schemeClr val="tx2">
                    <a:shade val="90000"/>
                  </a:schemeClr>
                </a:solidFill>
              </a:defRPr>
            </a:lvl1pPr>
            <a:extLst/>
          </a:lstStyle>
          <a:p>
            <a:pPr marL="0" lvl="0" indent="0" algn="r" rtl="0">
              <a:spcBef>
                <a:spcPts val="0"/>
              </a:spcBef>
              <a:spcAft>
                <a:spcPts val="0"/>
              </a:spcAft>
              <a:buNone/>
            </a:pPr>
            <a:fld id="{00000000-1234-1234-1234-123412341234}" type="slidenum">
              <a:rPr lang="ar" smtClean="0"/>
              <a:pPr marL="0" lvl="0" indent="0" algn="r" rtl="0">
                <a:spcBef>
                  <a:spcPts val="0"/>
                </a:spcBef>
                <a:spcAft>
                  <a:spcPts val="0"/>
                </a:spcAft>
                <a:buNone/>
              </a:pPr>
              <a:t>‹#›</a:t>
            </a:fld>
            <a:endParaRPr lang="ar"/>
          </a:p>
        </p:txBody>
      </p:sp>
      <p:sp>
        <p:nvSpPr>
          <p:cNvPr id="10" name="عنصر نائب للتذييل 9"/>
          <p:cNvSpPr>
            <a:spLocks noGrp="1"/>
          </p:cNvSpPr>
          <p:nvPr>
            <p:ph type="ftr" sz="quarter" idx="12"/>
          </p:nvPr>
        </p:nvSpPr>
        <p:spPr>
          <a:xfrm>
            <a:off x="1600200" y="4881753"/>
            <a:ext cx="3907464" cy="205740"/>
          </a:xfrm>
        </p:spPr>
        <p:txBody>
          <a:bodyPr vert="horz" rtlCol="0"/>
          <a:lstStyle>
            <a:extLst/>
          </a:lstStyle>
          <a:p>
            <a:endParaRPr kumimoji="0" lang="en-US"/>
          </a:p>
        </p:txBody>
      </p:sp>
    </p:spTree>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مستطيل ذو زوايا قطرية مستديرة 6"/>
          <p:cNvSpPr/>
          <p:nvPr/>
        </p:nvSpPr>
        <p:spPr>
          <a:xfrm>
            <a:off x="164592" y="110314"/>
            <a:ext cx="8810846" cy="4924044"/>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عنصر نائب للتذييل 2"/>
          <p:cNvSpPr>
            <a:spLocks noGrp="1"/>
          </p:cNvSpPr>
          <p:nvPr>
            <p:ph type="ftr" sz="quarter" idx="3"/>
          </p:nvPr>
        </p:nvSpPr>
        <p:spPr>
          <a:xfrm>
            <a:off x="1295400" y="4800600"/>
            <a:ext cx="4212264" cy="205740"/>
          </a:xfrm>
          <a:prstGeom prst="rect">
            <a:avLst/>
          </a:prstGeom>
        </p:spPr>
        <p:txBody>
          <a:bodyPr/>
          <a:lstStyle>
            <a:lvl1pPr algn="r" eaLnBrk="1" latinLnBrk="0" hangingPunct="1">
              <a:defRPr kumimoji="0" sz="1300">
                <a:solidFill>
                  <a:schemeClr val="bg2">
                    <a:tint val="60000"/>
                    <a:satMod val="155000"/>
                  </a:schemeClr>
                </a:solidFill>
              </a:defRPr>
            </a:lvl1pPr>
            <a:extLst/>
          </a:lstStyle>
          <a:p>
            <a:pPr algn="r" eaLnBrk="1" latinLnBrk="0" hangingPunct="1"/>
            <a:endParaRPr kumimoji="0" lang="en-US" sz="1300" dirty="0">
              <a:solidFill>
                <a:schemeClr val="bg2">
                  <a:tint val="60000"/>
                  <a:satMod val="155000"/>
                </a:schemeClr>
              </a:solidFill>
            </a:endParaRPr>
          </a:p>
        </p:txBody>
      </p:sp>
      <p:sp>
        <p:nvSpPr>
          <p:cNvPr id="14" name="عنصر نائب للتاريخ 13"/>
          <p:cNvSpPr>
            <a:spLocks noGrp="1"/>
          </p:cNvSpPr>
          <p:nvPr>
            <p:ph type="dt" sz="half" idx="2"/>
          </p:nvPr>
        </p:nvSpPr>
        <p:spPr>
          <a:xfrm>
            <a:off x="5562600" y="4800600"/>
            <a:ext cx="3002280" cy="205740"/>
          </a:xfrm>
          <a:prstGeom prst="rect">
            <a:avLst/>
          </a:prstGeom>
        </p:spPr>
        <p:txBody>
          <a:bodyPr/>
          <a:lstStyle>
            <a:lvl1pPr algn="l" eaLnBrk="1" latinLnBrk="0" hangingPunct="1">
              <a:defRPr kumimoji="0" sz="1300">
                <a:solidFill>
                  <a:schemeClr val="bg2">
                    <a:tint val="60000"/>
                    <a:satMod val="155000"/>
                  </a:schemeClr>
                </a:solidFill>
              </a:defRPr>
            </a:lvl1pPr>
            <a:extLst/>
          </a:lstStyle>
          <a:p>
            <a:pPr algn="l" eaLnBrk="1" latinLnBrk="0" hangingPunct="1"/>
            <a:fld id="{48D92626-37D2-4832-BF7A-BC283494A20D}" type="datetimeFigureOut">
              <a:rPr lang="en-US" smtClean="0"/>
              <a:pPr algn="l" eaLnBrk="1" latinLnBrk="0" hangingPunct="1"/>
              <a:t>12/6/2020</a:t>
            </a:fld>
            <a:endParaRPr lang="en-US" sz="1300" dirty="0">
              <a:solidFill>
                <a:schemeClr val="bg2">
                  <a:tint val="60000"/>
                  <a:satMod val="155000"/>
                </a:schemeClr>
              </a:solidFill>
            </a:endParaRPr>
          </a:p>
        </p:txBody>
      </p:sp>
      <p:sp>
        <p:nvSpPr>
          <p:cNvPr id="23" name="عنصر نائب لرقم الشريحة 22"/>
          <p:cNvSpPr>
            <a:spLocks noGrp="1"/>
          </p:cNvSpPr>
          <p:nvPr>
            <p:ph type="sldNum" sz="quarter" idx="4"/>
          </p:nvPr>
        </p:nvSpPr>
        <p:spPr>
          <a:xfrm>
            <a:off x="8638952" y="4885926"/>
            <a:ext cx="464288" cy="205740"/>
          </a:xfrm>
          <a:prstGeom prst="rect">
            <a:avLst/>
          </a:prstGeom>
        </p:spPr>
        <p:txBody>
          <a:bodyPr anchor="ctr"/>
          <a:lstStyle>
            <a:lvl1pPr algn="r" eaLnBrk="1" latinLnBrk="0" hangingPunct="1">
              <a:defRPr kumimoji="0" sz="1600">
                <a:solidFill>
                  <a:schemeClr val="tx2">
                    <a:shade val="90000"/>
                  </a:schemeClr>
                </a:solidFill>
                <a:effectLst/>
              </a:defRPr>
            </a:lvl1pPr>
            <a:extLst/>
          </a:lstStyle>
          <a:p>
            <a:pPr marL="0" lvl="0" indent="0" algn="r" rtl="0">
              <a:spcBef>
                <a:spcPts val="0"/>
              </a:spcBef>
              <a:spcAft>
                <a:spcPts val="0"/>
              </a:spcAft>
              <a:buNone/>
            </a:pPr>
            <a:fld id="{00000000-1234-1234-1234-123412341234}" type="slidenum">
              <a:rPr lang="ar" smtClean="0"/>
              <a:pPr marL="0" lvl="0" indent="0" algn="r" rtl="0">
                <a:spcBef>
                  <a:spcPts val="0"/>
                </a:spcBef>
                <a:spcAft>
                  <a:spcPts val="0"/>
                </a:spcAft>
                <a:buNone/>
              </a:pPr>
              <a:t>‹#›</a:t>
            </a:fld>
            <a:endParaRPr lang="ar"/>
          </a:p>
        </p:txBody>
      </p:sp>
      <p:sp>
        <p:nvSpPr>
          <p:cNvPr id="22" name="عنصر نائب للعنوان 21"/>
          <p:cNvSpPr>
            <a:spLocks noGrp="1"/>
          </p:cNvSpPr>
          <p:nvPr>
            <p:ph type="title"/>
          </p:nvPr>
        </p:nvSpPr>
        <p:spPr>
          <a:xfrm>
            <a:off x="457200" y="190152"/>
            <a:ext cx="8229600" cy="857250"/>
          </a:xfrm>
          <a:prstGeom prst="rect">
            <a:avLst/>
          </a:prstGeom>
        </p:spPr>
        <p:txBody>
          <a:bodyPr rIns="91440" anchor="b">
            <a:normAutofit/>
            <a:scene3d>
              <a:camera prst="orthographicFront"/>
              <a:lightRig rig="soft" dir="t">
                <a:rot lat="0" lon="0" rev="2400000"/>
              </a:lightRig>
            </a:scene3d>
            <a:sp3d>
              <a:bevelT w="19050" h="12700"/>
            </a:sp3d>
          </a:bodyPr>
          <a:lstStyle>
            <a:extLst/>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457200" y="1234678"/>
            <a:ext cx="8229600" cy="3394710"/>
          </a:xfrm>
          <a:prstGeom prst="rect">
            <a:avLst/>
          </a:prstGeom>
        </p:spPr>
        <p:txBody>
          <a:bodyPr>
            <a:normAutofit/>
          </a:bodyPr>
          <a:lstStyle>
            <a:extLst/>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hf sldNum="0" hdr="0" ftr="0" dt="0"/>
  <p:txStyles>
    <p:titleStyle>
      <a:lvl1pPr marL="54864" algn="r" rtl="1"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r" rtl="1"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r" rtl="1"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r" rtl="1"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r" rtl="1"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r" rtl="1"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r" rtl="1"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r" rtl="1"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r" rtl="1"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r" rtl="1"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2.xml"/><Relationship Id="rId1" Type="http://schemas.openxmlformats.org/officeDocument/2006/relationships/video" Target="file:///C:\Users\alburaq\Downloads\WhatsApp%20Audio%202020-12-06%20at%204.19.02%20PM.mp4" TargetMode="Externa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2.xml"/><Relationship Id="rId1" Type="http://schemas.openxmlformats.org/officeDocument/2006/relationships/video" Target="file:///C:\Users\alburaq\Downloads\WhatsApp%20Audio%202020-12-06%20at%204.39.50%20PM.mp4" TargetMode="Externa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12.xml"/><Relationship Id="rId1" Type="http://schemas.openxmlformats.org/officeDocument/2006/relationships/video" Target="file:///C:\Users\alburaq\Downloads\WhatsApp%20Audio%202020-12-06%20at%204.42.45%20PM.mp4" TargetMode="Externa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12.xml"/><Relationship Id="rId1" Type="http://schemas.openxmlformats.org/officeDocument/2006/relationships/video" Target="file:///C:\Users\alburaq\Downloads\WhatsApp%20Audio%202020-12-06%20at%205.12.52%20PM.mp4"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12.xml"/><Relationship Id="rId1" Type="http://schemas.openxmlformats.org/officeDocument/2006/relationships/video" Target="file:///C:\Users\alburaq\Downloads\WhatsApp%20Audio%202020-12-06%20at%205.17.45%20PM.mp4"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12.xml"/><Relationship Id="rId1" Type="http://schemas.openxmlformats.org/officeDocument/2006/relationships/video" Target="file:///C:\Users\alburaq\Downloads\WhatsApp%20Audio%202020-12-06%20at%205.20.25%20PM.mp4"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12.xml"/><Relationship Id="rId1" Type="http://schemas.openxmlformats.org/officeDocument/2006/relationships/video" Target="file:///C:\Users\alburaq\Downloads\WhatsApp%20Audio%202020-12-06%20at%205.22.45%20PM.mp4"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12.xml"/><Relationship Id="rId1" Type="http://schemas.openxmlformats.org/officeDocument/2006/relationships/video" Target="file:///C:\Users\alburaq\Downloads\WhatsApp%20Audio%202020-12-06%20at%205.29.04%20PM.mp4"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D9D9D9"/>
        </a:solidFill>
        <a:effectLst/>
      </p:bgPr>
    </p:bg>
    <p:spTree>
      <p:nvGrpSpPr>
        <p:cNvPr id="1" name="Shape 53"/>
        <p:cNvGrpSpPr/>
        <p:nvPr/>
      </p:nvGrpSpPr>
      <p:grpSpPr>
        <a:xfrm>
          <a:off x="0" y="0"/>
          <a:ext cx="0" cy="0"/>
          <a:chOff x="0" y="0"/>
          <a:chExt cx="0" cy="0"/>
        </a:xfrm>
      </p:grpSpPr>
      <p:sp>
        <p:nvSpPr>
          <p:cNvPr id="54" name="Google Shape;54;p13"/>
          <p:cNvSpPr txBox="1">
            <a:spLocks noGrp="1"/>
          </p:cNvSpPr>
          <p:nvPr>
            <p:ph type="ctrTitle"/>
          </p:nvPr>
        </p:nvSpPr>
        <p:spPr>
          <a:prstGeom prst="rect">
            <a:avLst/>
          </a:prstGeom>
        </p:spPr>
        <p:txBody>
          <a:bodyPr spcFirstLastPara="1" wrap="square" lIns="91425" tIns="91425" rIns="91425" bIns="91425" anchor="b" anchorCtr="0">
            <a:noAutofit/>
          </a:bodyPr>
          <a:lstStyle/>
          <a:p>
            <a:pPr marL="0" lvl="0" indent="0" algn="just" rtl="1">
              <a:lnSpc>
                <a:spcPct val="115000"/>
              </a:lnSpc>
              <a:spcBef>
                <a:spcPts val="1200"/>
              </a:spcBef>
              <a:spcAft>
                <a:spcPts val="0"/>
              </a:spcAft>
              <a:buClr>
                <a:schemeClr val="dk1"/>
              </a:buClr>
              <a:buSzPts val="1100"/>
              <a:buFont typeface="Arial"/>
              <a:buNone/>
            </a:pPr>
            <a:r>
              <a:rPr lang="ar" sz="5900" dirty="0"/>
              <a:t>             مفهوم الادارة</a:t>
            </a:r>
            <a:endParaRPr sz="5900"/>
          </a:p>
          <a:p>
            <a:pPr marL="0" lvl="0" indent="0" algn="ctr" rtl="0">
              <a:spcBef>
                <a:spcPts val="1200"/>
              </a:spcBef>
              <a:spcAft>
                <a:spcPts val="0"/>
              </a:spcAft>
              <a:buNone/>
            </a:pPr>
            <a:endParaRPr/>
          </a:p>
        </p:txBody>
      </p:sp>
      <p:sp>
        <p:nvSpPr>
          <p:cNvPr id="55" name="Google Shape;55;p13"/>
          <p:cNvSpPr txBox="1">
            <a:spLocks noGrp="1"/>
          </p:cNvSpPr>
          <p:nvPr>
            <p:ph type="subTitle" idx="1"/>
          </p:nvPr>
        </p:nvSpPr>
        <p:spPr>
          <a:xfrm>
            <a:off x="1008993" y="2061998"/>
            <a:ext cx="6560234" cy="1314450"/>
          </a:xfrm>
          <a:prstGeom prst="rect">
            <a:avLst/>
          </a:prstGeom>
        </p:spPr>
        <p:txBody>
          <a:bodyPr spcFirstLastPara="1" wrap="square" lIns="91425" tIns="91425" rIns="91425" bIns="91425" anchor="t" anchorCtr="0">
            <a:noAutofit/>
          </a:bodyPr>
          <a:lstStyle/>
          <a:p>
            <a:pPr marL="0" lvl="0" indent="0" algn="ctr" rtl="1">
              <a:spcBef>
                <a:spcPts val="0"/>
              </a:spcBef>
              <a:spcAft>
                <a:spcPts val="0"/>
              </a:spcAft>
              <a:buNone/>
            </a:pPr>
            <a:r>
              <a:rPr lang="ar" sz="4200" dirty="0">
                <a:solidFill>
                  <a:srgbClr val="FF0000"/>
                </a:solidFill>
                <a:latin typeface="Times New Roman"/>
                <a:ea typeface="Times New Roman"/>
                <a:cs typeface="Times New Roman"/>
                <a:sym typeface="Times New Roman"/>
              </a:rPr>
              <a:t>تعريف </a:t>
            </a:r>
            <a:r>
              <a:rPr lang="ar" sz="4200" dirty="0" smtClean="0">
                <a:solidFill>
                  <a:srgbClr val="FF0000"/>
                </a:solidFill>
                <a:latin typeface="Times New Roman"/>
                <a:ea typeface="Times New Roman"/>
                <a:cs typeface="Times New Roman"/>
                <a:sym typeface="Times New Roman"/>
              </a:rPr>
              <a:t>الإدارة </a:t>
            </a:r>
            <a:endParaRPr lang="ar-IQ" sz="4200" dirty="0" smtClean="0">
              <a:solidFill>
                <a:srgbClr val="FF0000"/>
              </a:solidFill>
              <a:latin typeface="Times New Roman"/>
              <a:ea typeface="Times New Roman"/>
              <a:cs typeface="Times New Roman"/>
              <a:sym typeface="Times New Roman"/>
            </a:endParaRPr>
          </a:p>
          <a:p>
            <a:pPr marL="0" lvl="0" indent="0" algn="ctr" rtl="1">
              <a:spcBef>
                <a:spcPts val="0"/>
              </a:spcBef>
              <a:spcAft>
                <a:spcPts val="0"/>
              </a:spcAft>
              <a:buNone/>
            </a:pPr>
            <a:endParaRPr lang="ar-IQ" sz="4200" dirty="0" smtClean="0">
              <a:solidFill>
                <a:srgbClr val="FF0000"/>
              </a:solidFill>
              <a:latin typeface="Times New Roman"/>
              <a:ea typeface="Times New Roman"/>
              <a:cs typeface="Times New Roman"/>
              <a:sym typeface="Times New Roman"/>
            </a:endParaRPr>
          </a:p>
          <a:p>
            <a:pPr marL="0" lvl="0" indent="0" algn="ctr" rtl="1">
              <a:spcBef>
                <a:spcPts val="0"/>
              </a:spcBef>
              <a:spcAft>
                <a:spcPts val="0"/>
              </a:spcAft>
              <a:buNone/>
            </a:pPr>
            <a:r>
              <a:rPr lang="ar-IQ" sz="4200" dirty="0" smtClean="0">
                <a:solidFill>
                  <a:srgbClr val="FF0000"/>
                </a:solidFill>
                <a:latin typeface="Times New Roman"/>
                <a:cs typeface="Times New Roman"/>
                <a:sym typeface="Times New Roman"/>
              </a:rPr>
              <a:t>تطور الإدارة</a:t>
            </a:r>
            <a:endParaRPr sz="5400">
              <a:solidFill>
                <a:srgbClr val="FF0000"/>
              </a:solidFill>
            </a:endParaRPr>
          </a:p>
        </p:txBody>
      </p:sp>
    </p:spTree>
  </p:cSld>
  <p:clrMapOvr>
    <a:masterClrMapping/>
  </p:clrMapOvr>
  <p:transition advTm="15974"/>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D9D9D9"/>
        </a:solidFill>
        <a:effectLst/>
      </p:bgPr>
    </p:bg>
    <p:spTree>
      <p:nvGrpSpPr>
        <p:cNvPr id="1" name="Shape 59"/>
        <p:cNvGrpSpPr/>
        <p:nvPr/>
      </p:nvGrpSpPr>
      <p:grpSpPr>
        <a:xfrm>
          <a:off x="0" y="0"/>
          <a:ext cx="0" cy="0"/>
          <a:chOff x="0" y="0"/>
          <a:chExt cx="0" cy="0"/>
        </a:xfrm>
      </p:grpSpPr>
      <p:sp>
        <p:nvSpPr>
          <p:cNvPr id="60" name="Google Shape;60;p14"/>
          <p:cNvSpPr txBox="1">
            <a:spLocks noGrp="1"/>
          </p:cNvSpPr>
          <p:nvPr>
            <p:ph type="title"/>
          </p:nvPr>
        </p:nvSpPr>
        <p:spPr>
          <a:prstGeom prst="rect">
            <a:avLst/>
          </a:prstGeom>
        </p:spPr>
        <p:txBody>
          <a:bodyPr spcFirstLastPara="1" wrap="square" lIns="91425" tIns="91425" rIns="91425" bIns="91425" anchor="t" anchorCtr="0">
            <a:noAutofit/>
          </a:bodyPr>
          <a:lstStyle/>
          <a:p>
            <a:pPr marL="0" lvl="0" indent="0" algn="just" rtl="1">
              <a:spcBef>
                <a:spcPts val="0"/>
              </a:spcBef>
              <a:spcAft>
                <a:spcPts val="0"/>
              </a:spcAft>
              <a:buNone/>
            </a:pPr>
            <a:r>
              <a:rPr lang="ar" sz="3500">
                <a:latin typeface="Times New Roman"/>
                <a:ea typeface="Times New Roman"/>
                <a:cs typeface="Times New Roman"/>
                <a:sym typeface="Times New Roman"/>
              </a:rPr>
              <a:t>                             تعريف الإدارة </a:t>
            </a:r>
            <a:endParaRPr sz="4700"/>
          </a:p>
        </p:txBody>
      </p:sp>
      <p:sp>
        <p:nvSpPr>
          <p:cNvPr id="61" name="Google Shape;61;p14"/>
          <p:cNvSpPr txBox="1">
            <a:spLocks noGrp="1"/>
          </p:cNvSpPr>
          <p:nvPr>
            <p:ph type="body" idx="1"/>
          </p:nvPr>
        </p:nvSpPr>
        <p:spPr>
          <a:xfrm>
            <a:off x="311700" y="1152475"/>
            <a:ext cx="8520600" cy="3937200"/>
          </a:xfrm>
          <a:prstGeom prst="rect">
            <a:avLst/>
          </a:prstGeom>
        </p:spPr>
        <p:txBody>
          <a:bodyPr spcFirstLastPara="1" wrap="square" lIns="91425" tIns="91425" rIns="91425" bIns="91425" anchor="t" anchorCtr="0">
            <a:noAutofit/>
          </a:bodyPr>
          <a:lstStyle/>
          <a:p>
            <a:pPr marL="0" marR="12700" lvl="0" indent="0" algn="just" rtl="1">
              <a:spcBef>
                <a:spcPts val="1200"/>
              </a:spcBef>
              <a:spcAft>
                <a:spcPts val="0"/>
              </a:spcAft>
              <a:buClr>
                <a:schemeClr val="dk1"/>
              </a:buClr>
              <a:buSzPts val="1100"/>
              <a:buFont typeface="Arial"/>
              <a:buNone/>
            </a:pPr>
            <a:r>
              <a:rPr lang="ar" sz="2200" b="1" dirty="0">
                <a:solidFill>
                  <a:schemeClr val="dk1"/>
                </a:solidFill>
                <a:latin typeface="Traditional Arabic"/>
                <a:ea typeface="Traditional Arabic"/>
                <a:cs typeface="Traditional Arabic"/>
                <a:sym typeface="Traditional Arabic"/>
              </a:rPr>
              <a:t>ا</a:t>
            </a:r>
            <a:r>
              <a:rPr lang="ar" sz="2400" b="1" dirty="0">
                <a:solidFill>
                  <a:schemeClr val="dk1"/>
                </a:solidFill>
                <a:latin typeface="Traditional Arabic"/>
                <a:ea typeface="Traditional Arabic"/>
                <a:cs typeface="Traditional Arabic"/>
                <a:sym typeface="Traditional Arabic"/>
              </a:rPr>
              <a:t>لتعريف الأول: " عملية ذهنية وسلوكية تسعى إلى الاستخدام الأمثل للموارد البشرية والمادية لبلوغ أهداف المنظمة والعاملين بها بأقل تكلفة  وأعلى جودة ".</a:t>
            </a:r>
            <a:endParaRPr sz="2400" b="1">
              <a:solidFill>
                <a:schemeClr val="dk1"/>
              </a:solidFill>
              <a:latin typeface="Traditional Arabic"/>
              <a:ea typeface="Traditional Arabic"/>
              <a:cs typeface="Traditional Arabic"/>
              <a:sym typeface="Traditional Arabic"/>
            </a:endParaRPr>
          </a:p>
          <a:p>
            <a:pPr marL="0" marR="12700" lvl="0" indent="0" algn="just" rtl="1">
              <a:spcBef>
                <a:spcPts val="1200"/>
              </a:spcBef>
              <a:spcAft>
                <a:spcPts val="0"/>
              </a:spcAft>
              <a:buClr>
                <a:schemeClr val="dk1"/>
              </a:buClr>
              <a:buSzPts val="1100"/>
              <a:buFont typeface="Arial"/>
              <a:buNone/>
            </a:pPr>
            <a:r>
              <a:rPr lang="ar" sz="2400" b="1" dirty="0">
                <a:solidFill>
                  <a:schemeClr val="dk1"/>
                </a:solidFill>
                <a:latin typeface="Traditional Arabic"/>
                <a:ea typeface="Traditional Arabic"/>
                <a:cs typeface="Traditional Arabic"/>
                <a:sym typeface="Traditional Arabic"/>
              </a:rPr>
              <a:t>التعريف الثاني : " النشاط المسؤول عن اتخاذ القرارات وصياغة الأهداف، وتجميع الموارد المطلوبة واستخدامها بكفاءة، لتحقيق نمو المنظمة واستقرارها، عن طريق مجموعة من الوظائف أهمها: التخطيط والتنظيم والتوجيه والرقابة والتقويم".</a:t>
            </a:r>
            <a:endParaRPr sz="2400" b="1">
              <a:solidFill>
                <a:schemeClr val="dk1"/>
              </a:solidFill>
              <a:latin typeface="Traditional Arabic"/>
              <a:ea typeface="Traditional Arabic"/>
              <a:cs typeface="Traditional Arabic"/>
              <a:sym typeface="Traditional Arabic"/>
            </a:endParaRPr>
          </a:p>
          <a:p>
            <a:pPr marL="0" marR="12700" lvl="0" indent="0" algn="just" rtl="1">
              <a:spcBef>
                <a:spcPts val="1200"/>
              </a:spcBef>
              <a:spcAft>
                <a:spcPts val="0"/>
              </a:spcAft>
              <a:buClr>
                <a:schemeClr val="dk1"/>
              </a:buClr>
              <a:buSzPts val="1100"/>
              <a:buFont typeface="Arial"/>
              <a:buNone/>
            </a:pPr>
            <a:r>
              <a:rPr lang="ar" sz="2400" b="1" dirty="0">
                <a:solidFill>
                  <a:schemeClr val="dk1"/>
                </a:solidFill>
                <a:latin typeface="Traditional Arabic"/>
                <a:ea typeface="Traditional Arabic"/>
                <a:cs typeface="Traditional Arabic"/>
                <a:sym typeface="Traditional Arabic"/>
              </a:rPr>
              <a:t>التعريف الثالث : " هي الاستخدام الفعال والكفء للموارد البشرية والمادية والمالية والمعلومات والأفكار والوقت من خلال العمليات الإدارية المتمثلة في التخطيط، والتنظيم والتوجيه والرقابة لتحقيق الأهداف".</a:t>
            </a:r>
            <a:endParaRPr sz="2400" b="1">
              <a:solidFill>
                <a:schemeClr val="dk1"/>
              </a:solidFill>
              <a:latin typeface="Traditional Arabic"/>
              <a:ea typeface="Traditional Arabic"/>
              <a:cs typeface="Traditional Arabic"/>
              <a:sym typeface="Traditional Arabic"/>
            </a:endParaRPr>
          </a:p>
          <a:p>
            <a:pPr marL="0" lvl="0" indent="0" algn="r" rtl="1">
              <a:spcBef>
                <a:spcPts val="1200"/>
              </a:spcBef>
              <a:spcAft>
                <a:spcPts val="1600"/>
              </a:spcAft>
              <a:buNone/>
            </a:pPr>
            <a:endParaRPr/>
          </a:p>
        </p:txBody>
      </p:sp>
      <p:pic>
        <p:nvPicPr>
          <p:cNvPr id="4" name="WhatsApp Audio 2020-12-06 at 4.19.02 PM.mp4">
            <a:hlinkClick r:id="" action="ppaction://media"/>
          </p:cNvPr>
          <p:cNvPicPr>
            <a:picLocks noRot="1" noChangeAspect="1"/>
          </p:cNvPicPr>
          <p:nvPr>
            <a:videoFile r:link="rId1"/>
          </p:nvPr>
        </p:nvPicPr>
        <p:blipFill>
          <a:blip r:embed="rId4"/>
          <a:stretch>
            <a:fillRect/>
          </a:stretch>
        </p:blipFill>
        <p:spPr>
          <a:xfrm>
            <a:off x="4010571" y="4308584"/>
            <a:ext cx="561428" cy="421071"/>
          </a:xfrm>
          <a:prstGeom prst="rect">
            <a:avLst/>
          </a:prstGeom>
        </p:spPr>
      </p:pic>
    </p:spTree>
  </p:cSld>
  <p:clrMapOvr>
    <a:masterClrMapping/>
  </p:clrMapOvr>
  <p:transition advTm="103631"/>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numSld="999">
                <p:cTn id="7" fill="hold" display="0">
                  <p:stCondLst>
                    <p:cond delay="indefinite"/>
                  </p:stCondLst>
                  <p:endCondLst>
                    <p:cond evt="onPrev" delay="0">
                      <p:tgtEl>
                        <p:sldTgt/>
                      </p:tgtEl>
                    </p:cond>
                  </p:endCondLst>
                </p:cTn>
                <p:tgtEl>
                  <p:spTgt spid="4"/>
                </p:tgtEl>
              </p:cMediaNode>
            </p:video>
            <p:seq concurrent="1" nextAc="seek">
              <p:cTn id="8" restart="whenNotActive" fill="hold" evtFilter="cancelBubble" nodeType="interactiveSeq">
                <p:stCondLst>
                  <p:cond evt="onClick" delay="0">
                    <p:tgtEl>
                      <p:spTgt spid="4"/>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4"/>
                                        </p:tgtEl>
                                      </p:cBhvr>
                                    </p:cmd>
                                  </p:childTnLst>
                                </p:cTn>
                              </p:par>
                            </p:childTnLst>
                          </p:cTn>
                        </p:par>
                      </p:childTnLst>
                    </p:cTn>
                  </p:par>
                </p:childTnLst>
              </p:cTn>
              <p:nextCondLst>
                <p:cond evt="onClick" delay="0">
                  <p:tgtEl>
                    <p:spTgt spid="4"/>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CCCCCC"/>
        </a:solidFill>
        <a:effectLst/>
      </p:bgPr>
    </p:bg>
    <p:spTree>
      <p:nvGrpSpPr>
        <p:cNvPr id="1" name="Shape 65"/>
        <p:cNvGrpSpPr/>
        <p:nvPr/>
      </p:nvGrpSpPr>
      <p:grpSpPr>
        <a:xfrm>
          <a:off x="0" y="0"/>
          <a:ext cx="0" cy="0"/>
          <a:chOff x="0" y="0"/>
          <a:chExt cx="0" cy="0"/>
        </a:xfrm>
      </p:grpSpPr>
      <p:sp>
        <p:nvSpPr>
          <p:cNvPr id="66" name="Google Shape;66;p15"/>
          <p:cNvSpPr txBox="1">
            <a:spLocks noGrp="1"/>
          </p:cNvSpPr>
          <p:nvPr>
            <p:ph type="title"/>
          </p:nvPr>
        </p:nvSpPr>
        <p:spPr>
          <a:xfrm>
            <a:off x="1993355" y="466046"/>
            <a:ext cx="8520600" cy="572700"/>
          </a:xfrm>
          <a:prstGeom prst="rect">
            <a:avLst/>
          </a:prstGeom>
        </p:spPr>
        <p:txBody>
          <a:bodyPr spcFirstLastPara="1" wrap="square" lIns="91425" tIns="91425" rIns="91425" bIns="91425" anchor="t" anchorCtr="0">
            <a:noAutofit/>
          </a:bodyPr>
          <a:lstStyle/>
          <a:p>
            <a:pPr marL="0" lvl="0" indent="0" rtl="1">
              <a:spcBef>
                <a:spcPts val="0"/>
              </a:spcBef>
              <a:spcAft>
                <a:spcPts val="0"/>
              </a:spcAft>
              <a:buNone/>
            </a:pPr>
            <a:r>
              <a:rPr lang="ar" dirty="0"/>
              <a:t>                                 الادارة فن ام علم</a:t>
            </a:r>
            <a:endParaRPr/>
          </a:p>
        </p:txBody>
      </p:sp>
      <p:sp>
        <p:nvSpPr>
          <p:cNvPr id="67" name="Google Shape;67;p15"/>
          <p:cNvSpPr txBox="1">
            <a:spLocks noGrp="1"/>
          </p:cNvSpPr>
          <p:nvPr>
            <p:ph type="body" idx="1"/>
          </p:nvPr>
        </p:nvSpPr>
        <p:spPr>
          <a:prstGeom prst="rect">
            <a:avLst/>
          </a:prstGeom>
        </p:spPr>
        <p:txBody>
          <a:bodyPr spcFirstLastPara="1" wrap="square" lIns="91425" tIns="91425" rIns="91425" bIns="91425" anchor="t" anchorCtr="0">
            <a:noAutofit/>
          </a:bodyPr>
          <a:lstStyle/>
          <a:p>
            <a:pPr marL="0" marR="12700" lvl="0" indent="0" algn="just" rtl="1">
              <a:spcBef>
                <a:spcPts val="1200"/>
              </a:spcBef>
              <a:spcAft>
                <a:spcPts val="0"/>
              </a:spcAft>
              <a:buClr>
                <a:schemeClr val="dk1"/>
              </a:buClr>
              <a:buSzPts val="1100"/>
              <a:buFont typeface="Arial"/>
              <a:buNone/>
            </a:pPr>
            <a:r>
              <a:rPr lang="ar" sz="2500" b="1" dirty="0">
                <a:solidFill>
                  <a:schemeClr val="dk1"/>
                </a:solidFill>
                <a:latin typeface="Traditional Arabic"/>
                <a:ea typeface="Traditional Arabic"/>
                <a:cs typeface="Traditional Arabic"/>
                <a:sym typeface="Traditional Arabic"/>
              </a:rPr>
              <a:t>كان الاعتقاد السائد يقوم على إن الإدارة هي فن من الفنون ، يكون مبنياً على موهبة شخصية كما هو الحال لبقية الفنون كالرسم والموسيقى والشعر ويتسم صاحبها بحُسن التصرف في حل المشاكل والقدرة على التوقع والحدس والتخيل ، ثم ظهر اتجاه آخر يرى إن الإدارة  لا تعتمد على الموهبة والصفات الشخصية فحسب ، وإنما هي علم من العلوم يقوم على المنطق والاستقراء والتجريب والمُلاحظة والاستنتاج ، كما يستخدم المنطق والمبادئ والأصول المقررة المتصلة بها في مجال علم النفس وعلم الاجتماع ، ويخضع للتطور والتجديد ليتلائم مع ظروف المجتمع ويواكب تقدّمه ، ويرتكز على مقومات وأسس علمية من شأنها أن تعين رجل الإدارة في ممارسة عمله على الوجه الأكمل سواء كانت لدسه الموهبة الإدارية أم لا .</a:t>
            </a:r>
            <a:endParaRPr sz="2500" b="1">
              <a:solidFill>
                <a:schemeClr val="dk1"/>
              </a:solidFill>
              <a:latin typeface="Traditional Arabic"/>
              <a:ea typeface="Traditional Arabic"/>
              <a:cs typeface="Traditional Arabic"/>
              <a:sym typeface="Traditional Arabic"/>
            </a:endParaRPr>
          </a:p>
          <a:p>
            <a:pPr marL="0" lvl="0" indent="0" algn="r" rtl="1">
              <a:spcBef>
                <a:spcPts val="1200"/>
              </a:spcBef>
              <a:spcAft>
                <a:spcPts val="1600"/>
              </a:spcAft>
              <a:buNone/>
            </a:pPr>
            <a:endParaRPr/>
          </a:p>
        </p:txBody>
      </p:sp>
      <p:pic>
        <p:nvPicPr>
          <p:cNvPr id="4" name="WhatsApp Audio 2020-12-06 at 4.39.50 PM.mp4">
            <a:hlinkClick r:id="" action="ppaction://media"/>
          </p:cNvPr>
          <p:cNvPicPr>
            <a:picLocks noRot="1" noChangeAspect="1"/>
          </p:cNvPicPr>
          <p:nvPr>
            <a:videoFile r:link="rId1"/>
          </p:nvPr>
        </p:nvPicPr>
        <p:blipFill>
          <a:blip r:embed="rId4"/>
          <a:stretch>
            <a:fillRect/>
          </a:stretch>
        </p:blipFill>
        <p:spPr>
          <a:xfrm>
            <a:off x="2402112" y="4226379"/>
            <a:ext cx="591457" cy="443592"/>
          </a:xfrm>
          <a:prstGeom prst="rect">
            <a:avLst/>
          </a:prstGeom>
        </p:spPr>
      </p:pic>
    </p:spTree>
  </p:cSld>
  <p:clrMapOvr>
    <a:masterClrMapping/>
  </p:clrMapOvr>
  <p:transition advTm="8845"/>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p:cTn id="7" fill="hold" display="0">
                  <p:stCondLst>
                    <p:cond delay="indefinite"/>
                  </p:stCondLst>
                  <p:endCondLst>
                    <p:cond evt="onNext" delay="0">
                      <p:tgtEl>
                        <p:sldTgt/>
                      </p:tgtEl>
                    </p:cond>
                    <p:cond evt="onPrev" delay="0">
                      <p:tgtEl>
                        <p:sldTgt/>
                      </p:tgtEl>
                    </p:cond>
                  </p:endCondLst>
                </p:cTn>
                <p:tgtEl>
                  <p:spTgt spid="4"/>
                </p:tgtEl>
              </p:cMediaNode>
            </p:video>
            <p:seq concurrent="1" nextAc="seek">
              <p:cTn id="8" restart="whenNotActive" fill="hold" evtFilter="cancelBubble" nodeType="interactiveSeq">
                <p:stCondLst>
                  <p:cond evt="onClick" delay="0">
                    <p:tgtEl>
                      <p:spTgt spid="4"/>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4"/>
                                        </p:tgtEl>
                                      </p:cBhvr>
                                    </p:cmd>
                                  </p:childTnLst>
                                </p:cTn>
                              </p:par>
                            </p:childTnLst>
                          </p:cTn>
                        </p:par>
                      </p:childTnLst>
                    </p:cTn>
                  </p:par>
                </p:childTnLst>
              </p:cTn>
              <p:nextCondLst>
                <p:cond evt="onClick" delay="0">
                  <p:tgtEl>
                    <p:spTgt spid="4"/>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CCCCCC"/>
        </a:solidFill>
        <a:effectLst/>
      </p:bgPr>
    </p:bg>
    <p:spTree>
      <p:nvGrpSpPr>
        <p:cNvPr id="1" name="Shape 71"/>
        <p:cNvGrpSpPr/>
        <p:nvPr/>
      </p:nvGrpSpPr>
      <p:grpSpPr>
        <a:xfrm>
          <a:off x="0" y="0"/>
          <a:ext cx="0" cy="0"/>
          <a:chOff x="0" y="0"/>
          <a:chExt cx="0" cy="0"/>
        </a:xfrm>
      </p:grpSpPr>
      <p:sp>
        <p:nvSpPr>
          <p:cNvPr id="72" name="Google Shape;72;p16"/>
          <p:cNvSpPr txBox="1">
            <a:spLocks noGrp="1"/>
          </p:cNvSpPr>
          <p:nvPr>
            <p:ph type="title"/>
          </p:nvPr>
        </p:nvSpPr>
        <p:spPr>
          <a:xfrm>
            <a:off x="1481958" y="126124"/>
            <a:ext cx="7350341" cy="891601"/>
          </a:xfrm>
          <a:prstGeom prst="rect">
            <a:avLst/>
          </a:prstGeom>
        </p:spPr>
        <p:txBody>
          <a:bodyPr spcFirstLastPara="1" wrap="square" lIns="91425" tIns="91425" rIns="91425" bIns="91425" anchor="t" anchorCtr="0">
            <a:noAutofit/>
          </a:bodyPr>
          <a:lstStyle/>
          <a:p>
            <a:pPr marL="0" lvl="0" indent="0" algn="r" rtl="1">
              <a:spcBef>
                <a:spcPts val="0"/>
              </a:spcBef>
              <a:spcAft>
                <a:spcPts val="0"/>
              </a:spcAft>
              <a:buClr>
                <a:schemeClr val="dk1"/>
              </a:buClr>
              <a:buSzPts val="1100"/>
              <a:buFont typeface="Arial"/>
              <a:buNone/>
            </a:pPr>
            <a:r>
              <a:rPr lang="ar" dirty="0"/>
              <a:t>                  </a:t>
            </a:r>
            <a:r>
              <a:rPr lang="ar" dirty="0" smtClean="0"/>
              <a:t>الادارة </a:t>
            </a:r>
            <a:r>
              <a:rPr lang="ar" dirty="0"/>
              <a:t>فن ام علم </a:t>
            </a:r>
            <a:endParaRPr/>
          </a:p>
        </p:txBody>
      </p:sp>
      <p:sp>
        <p:nvSpPr>
          <p:cNvPr id="73" name="Google Shape;73;p16"/>
          <p:cNvSpPr txBox="1">
            <a:spLocks noGrp="1"/>
          </p:cNvSpPr>
          <p:nvPr>
            <p:ph type="body" idx="1"/>
          </p:nvPr>
        </p:nvSpPr>
        <p:spPr>
          <a:prstGeom prst="rect">
            <a:avLst/>
          </a:prstGeom>
        </p:spPr>
        <p:txBody>
          <a:bodyPr spcFirstLastPara="1" wrap="square" lIns="91425" tIns="91425" rIns="91425" bIns="91425" anchor="t" anchorCtr="0">
            <a:noAutofit/>
          </a:bodyPr>
          <a:lstStyle/>
          <a:p>
            <a:pPr marL="0" marR="12700" lvl="0" indent="0" algn="just" rtl="1">
              <a:spcBef>
                <a:spcPts val="1200"/>
              </a:spcBef>
              <a:spcAft>
                <a:spcPts val="0"/>
              </a:spcAft>
              <a:buClr>
                <a:schemeClr val="dk1"/>
              </a:buClr>
              <a:buSzPts val="1100"/>
              <a:buFont typeface="Arial"/>
              <a:buNone/>
            </a:pPr>
            <a:r>
              <a:rPr lang="ar" sz="2800" b="1" dirty="0">
                <a:solidFill>
                  <a:schemeClr val="dk1"/>
                </a:solidFill>
                <a:latin typeface="Traditional Arabic"/>
                <a:ea typeface="Traditional Arabic"/>
                <a:cs typeface="Traditional Arabic"/>
                <a:sym typeface="Traditional Arabic"/>
              </a:rPr>
              <a:t>غير أن الاتجاه الحديث السائد الآن هو إن الإدارة فن وعلم معاً فرجل الإدارة بحاجة إلى موهبة إدارية يصقلها بخبرته وممارسته التي تقوم على أسس علمية تحكم علاقاته مع العاملين معه . وتمّ التأكيد على أن الإدارة "مجموعة متكاملة من الخبرات والمهارات والقدرات أغلبها مكتسب بالتعليم والتدريب والمران العملي، وقليل منها فطري موروث. وهي إلى جانب ذلك علم وتقنية".</a:t>
            </a:r>
            <a:endParaRPr sz="2800" b="1">
              <a:solidFill>
                <a:schemeClr val="dk1"/>
              </a:solidFill>
              <a:latin typeface="Traditional Arabic"/>
              <a:ea typeface="Traditional Arabic"/>
              <a:cs typeface="Traditional Arabic"/>
              <a:sym typeface="Traditional Arabic"/>
            </a:endParaRPr>
          </a:p>
          <a:p>
            <a:pPr marL="0" lvl="0" indent="0" algn="r" rtl="1">
              <a:spcBef>
                <a:spcPts val="1200"/>
              </a:spcBef>
              <a:spcAft>
                <a:spcPts val="1600"/>
              </a:spcAft>
              <a:buNone/>
            </a:pPr>
            <a:endParaRPr/>
          </a:p>
        </p:txBody>
      </p:sp>
      <p:pic>
        <p:nvPicPr>
          <p:cNvPr id="4" name="WhatsApp Audio 2020-12-06 at 4.42.45 PM.mp4">
            <a:hlinkClick r:id="" action="ppaction://media"/>
          </p:cNvPr>
          <p:cNvPicPr>
            <a:picLocks noRot="1" noChangeAspect="1"/>
          </p:cNvPicPr>
          <p:nvPr>
            <a:videoFile r:link="rId1"/>
          </p:nvPr>
        </p:nvPicPr>
        <p:blipFill>
          <a:blip r:embed="rId4"/>
          <a:stretch>
            <a:fillRect/>
          </a:stretch>
        </p:blipFill>
        <p:spPr>
          <a:xfrm>
            <a:off x="3842405" y="3530819"/>
            <a:ext cx="603470" cy="452602"/>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p:cTn id="7" fill="hold" display="0">
                  <p:stCondLst>
                    <p:cond delay="indefinite"/>
                  </p:stCondLst>
                  <p:endCondLst>
                    <p:cond evt="onNext" delay="0">
                      <p:tgtEl>
                        <p:sldTgt/>
                      </p:tgtEl>
                    </p:cond>
                    <p:cond evt="onPrev" delay="0">
                      <p:tgtEl>
                        <p:sldTgt/>
                      </p:tgtEl>
                    </p:cond>
                  </p:endCondLst>
                </p:cTn>
                <p:tgtEl>
                  <p:spTgt spid="4"/>
                </p:tgtEl>
              </p:cMediaNode>
            </p:video>
            <p:seq concurrent="1" nextAc="seek">
              <p:cTn id="8" restart="whenNotActive" fill="hold" evtFilter="cancelBubble" nodeType="interactiveSeq">
                <p:stCondLst>
                  <p:cond evt="onClick" delay="0">
                    <p:tgtEl>
                      <p:spTgt spid="4"/>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4"/>
                                        </p:tgtEl>
                                      </p:cBhvr>
                                    </p:cmd>
                                  </p:childTnLst>
                                </p:cTn>
                              </p:par>
                            </p:childTnLst>
                          </p:cTn>
                        </p:par>
                      </p:childTnLst>
                    </p:cTn>
                  </p:par>
                </p:childTnLst>
              </p:cTn>
              <p:nextCondLst>
                <p:cond evt="onClick" delay="0">
                  <p:tgtEl>
                    <p:spTgt spid="4"/>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11700" y="0"/>
            <a:ext cx="8520600" cy="572700"/>
          </a:xfrm>
        </p:spPr>
        <p:txBody>
          <a:bodyPr/>
          <a:lstStyle/>
          <a:p>
            <a:pPr algn="ctr" rtl="1"/>
            <a:r>
              <a:rPr lang="ar-SA" u="sng" dirty="0" smtClean="0"/>
              <a:t>تطوّر الإدارة :</a:t>
            </a:r>
            <a:endParaRPr lang="en-US" dirty="0"/>
          </a:p>
        </p:txBody>
      </p:sp>
      <p:sp>
        <p:nvSpPr>
          <p:cNvPr id="3" name="عنصر نائب للنص 2"/>
          <p:cNvSpPr>
            <a:spLocks noGrp="1"/>
          </p:cNvSpPr>
          <p:nvPr>
            <p:ph type="body" idx="1"/>
          </p:nvPr>
        </p:nvSpPr>
        <p:spPr>
          <a:xfrm>
            <a:off x="311700" y="673503"/>
            <a:ext cx="8520600" cy="3416400"/>
          </a:xfrm>
        </p:spPr>
        <p:txBody>
          <a:bodyPr/>
          <a:lstStyle/>
          <a:p>
            <a:pPr algn="just" rtl="1"/>
            <a:r>
              <a:rPr lang="ar-SA" sz="2800" dirty="0" smtClean="0"/>
              <a:t>وجدت الإدارة العامة منذ أن وجد الإنسان على الأرض ، فتنظيمه لحياته نوع من أنواع الإدارة العامة وتنظيم المرأة لمنزلها وإشرافها على تربية أبنائها لون من ألوان الإدارة العامة ، لكنها تختلف اليوم  عما كانت عليه في الماضي ، إذ كانت بسيطة ومحدودة ، بينما اليوم هي معقدة لتعقد العمل في ظل حضارة القرن الواحد والعشرين . وقد أصبحت الإدارة عملية هامة  لا يمكن التخلي عنها في المجتمعات الحديثة ، بل أهميتها تزداد باستمرار بزيادة مجالات النشاطات البشرية واتساعها من ناحية ، واتجاهها نحو مزيد من التخصص والتنوع من ناحية أخرى .</a:t>
            </a:r>
            <a:endParaRPr lang="en-US" sz="2800" dirty="0" smtClean="0"/>
          </a:p>
          <a:p>
            <a:pPr algn="r"/>
            <a:endParaRPr lang="ar-IQ" dirty="0"/>
          </a:p>
        </p:txBody>
      </p:sp>
      <p:pic>
        <p:nvPicPr>
          <p:cNvPr id="4" name="WhatsApp Audio 2020-12-06 at 5.12.52 PM.mp4">
            <a:hlinkClick r:id="" action="ppaction://media"/>
          </p:cNvPr>
          <p:cNvPicPr>
            <a:picLocks noRot="1" noChangeAspect="1"/>
          </p:cNvPicPr>
          <p:nvPr>
            <a:videoFile r:link="rId1"/>
          </p:nvPr>
        </p:nvPicPr>
        <p:blipFill>
          <a:blip r:embed="rId3"/>
          <a:stretch>
            <a:fillRect/>
          </a:stretch>
        </p:blipFill>
        <p:spPr>
          <a:xfrm>
            <a:off x="3595912" y="4248151"/>
            <a:ext cx="649515" cy="487136"/>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p:cTn id="7" fill="hold" display="0">
                  <p:stCondLst>
                    <p:cond delay="indefinite"/>
                  </p:stCondLst>
                  <p:endCondLst>
                    <p:cond evt="onNext" delay="0">
                      <p:tgtEl>
                        <p:sldTgt/>
                      </p:tgtEl>
                    </p:cond>
                    <p:cond evt="onPrev" delay="0">
                      <p:tgtEl>
                        <p:sldTgt/>
                      </p:tgtEl>
                    </p:cond>
                  </p:endCondLst>
                </p:cTn>
                <p:tgtEl>
                  <p:spTgt spid="4"/>
                </p:tgtEl>
              </p:cMediaNode>
            </p:video>
            <p:seq concurrent="1" nextAc="seek">
              <p:cTn id="8" restart="whenNotActive" fill="hold" evtFilter="cancelBubble" nodeType="interactiveSeq">
                <p:stCondLst>
                  <p:cond evt="onClick" delay="0">
                    <p:tgtEl>
                      <p:spTgt spid="4"/>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4"/>
                                        </p:tgtEl>
                                      </p:cBhvr>
                                    </p:cmd>
                                  </p:childTnLst>
                                </p:cTn>
                              </p:par>
                            </p:childTnLst>
                          </p:cTn>
                        </p:par>
                      </p:childTnLst>
                    </p:cTn>
                  </p:par>
                </p:childTnLst>
              </p:cTn>
              <p:nextCondLst>
                <p:cond evt="onClick" delay="0">
                  <p:tgtEl>
                    <p:spTgt spid="4"/>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نص 2"/>
          <p:cNvSpPr>
            <a:spLocks noGrp="1"/>
          </p:cNvSpPr>
          <p:nvPr>
            <p:ph type="body" idx="1"/>
          </p:nvPr>
        </p:nvSpPr>
        <p:spPr>
          <a:xfrm>
            <a:off x="355243" y="0"/>
            <a:ext cx="8520600" cy="3416400"/>
          </a:xfrm>
        </p:spPr>
        <p:txBody>
          <a:bodyPr/>
          <a:lstStyle/>
          <a:p>
            <a:r>
              <a:rPr lang="ar-SA" dirty="0" smtClean="0"/>
              <a:t>شهد ميدان الإدارة تطوراً كبيراً خلال القرن الماضي وقد أعتمد في تطوّره بصفة عامة على تطوّر مفهوم الإدارة في ميدان الصناعة وإدارة الأعمال ، ففي بداية العقد الثاني من القرن العشرين ظهر مفهوم الإدارة العلمية على يد رائده الأول "فردريك تايلور </a:t>
            </a:r>
            <a:r>
              <a:rPr lang="en-US" dirty="0" smtClean="0"/>
              <a:t>(F.Taylor)</a:t>
            </a:r>
            <a:r>
              <a:rPr lang="ar-SA" dirty="0" smtClean="0"/>
              <a:t> الذي استخدم هذا المفهوم عنواناً لكتابه </a:t>
            </a:r>
            <a:r>
              <a:rPr lang="en-US" dirty="0" smtClean="0"/>
              <a:t>(Principles of Scientific Management )</a:t>
            </a:r>
            <a:r>
              <a:rPr lang="ar-SA" dirty="0" smtClean="0"/>
              <a:t> (أصول الإدارة العلمية) الذي نشر عام 1911م . يُعد تايلور رائد حركة الإدارة العلمية وهو بحكم كونه مهندساً ميكانيكياً ورجل أعمال ومُستشاراً ومؤلفاً استطاع أن يسهم في تطور الإدارة كعلم .</a:t>
            </a:r>
            <a:endParaRPr lang="en-US" dirty="0"/>
          </a:p>
        </p:txBody>
      </p:sp>
      <p:pic>
        <p:nvPicPr>
          <p:cNvPr id="4" name="WhatsApp Audio 2020-12-06 at 5.17.45 PM.mp4">
            <a:hlinkClick r:id="" action="ppaction://media"/>
          </p:cNvPr>
          <p:cNvPicPr>
            <a:picLocks noRot="1" noChangeAspect="1"/>
          </p:cNvPicPr>
          <p:nvPr>
            <a:videoFile r:link="rId1"/>
          </p:nvPr>
        </p:nvPicPr>
        <p:blipFill>
          <a:blip r:embed="rId3"/>
          <a:stretch>
            <a:fillRect/>
          </a:stretch>
        </p:blipFill>
        <p:spPr>
          <a:xfrm>
            <a:off x="3614056" y="4629150"/>
            <a:ext cx="348343" cy="261257"/>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p:cTn id="7" fill="hold" display="0">
                  <p:stCondLst>
                    <p:cond delay="indefinite"/>
                  </p:stCondLst>
                  <p:endCondLst>
                    <p:cond evt="onNext" delay="0">
                      <p:tgtEl>
                        <p:sldTgt/>
                      </p:tgtEl>
                    </p:cond>
                    <p:cond evt="onPrev" delay="0">
                      <p:tgtEl>
                        <p:sldTgt/>
                      </p:tgtEl>
                    </p:cond>
                  </p:endCondLst>
                </p:cTn>
                <p:tgtEl>
                  <p:spTgt spid="4"/>
                </p:tgtEl>
              </p:cMediaNode>
            </p:video>
            <p:seq concurrent="1" nextAc="seek">
              <p:cTn id="8" restart="whenNotActive" fill="hold" evtFilter="cancelBubble" nodeType="interactiveSeq">
                <p:stCondLst>
                  <p:cond evt="onClick" delay="0">
                    <p:tgtEl>
                      <p:spTgt spid="4"/>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4"/>
                                        </p:tgtEl>
                                      </p:cBhvr>
                                    </p:cmd>
                                  </p:childTnLst>
                                </p:cTn>
                              </p:par>
                            </p:childTnLst>
                          </p:cTn>
                        </p:par>
                      </p:childTnLst>
                    </p:cTn>
                  </p:par>
                </p:childTnLst>
              </p:cTn>
              <p:nextCondLst>
                <p:cond evt="onClick" delay="0">
                  <p:tgtEl>
                    <p:spTgt spid="4"/>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نص 2"/>
          <p:cNvSpPr>
            <a:spLocks noGrp="1"/>
          </p:cNvSpPr>
          <p:nvPr>
            <p:ph type="body" idx="1"/>
          </p:nvPr>
        </p:nvSpPr>
        <p:spPr>
          <a:xfrm>
            <a:off x="344357" y="314275"/>
            <a:ext cx="8520600" cy="3416400"/>
          </a:xfrm>
        </p:spPr>
        <p:txBody>
          <a:bodyPr/>
          <a:lstStyle/>
          <a:p>
            <a:r>
              <a:rPr lang="ar-SA" dirty="0" smtClean="0"/>
              <a:t>وكان من أهم التطورات في ميدان الإدارة العلمية ظهور ما يعرف باسم علم النفس الصناعي أي استخدام مبادئ علم النفس في ميدان الصناعة على يد أستاذ علم النفس بجامعة هارفارد </a:t>
            </a:r>
            <a:r>
              <a:rPr lang="en-US" dirty="0" smtClean="0"/>
              <a:t>( Hogo Muntsterberg )</a:t>
            </a:r>
            <a:r>
              <a:rPr lang="ar-SA" dirty="0" smtClean="0"/>
              <a:t>"هوجو مونتستربرج" الذي كان له الفضل في إدخال مبادئ علم النفس إلى ميدان الصناعة وحاول تطبيقها في هذا الميدان ، وكان من أهم أهداف علم النفس الصناعي في بداية تطبيقه اختيار الشخص المُناسب للعمل وما يتصل بذلك من الظروف النفسية.</a:t>
            </a:r>
            <a:endParaRPr lang="en-US" dirty="0"/>
          </a:p>
        </p:txBody>
      </p:sp>
      <p:pic>
        <p:nvPicPr>
          <p:cNvPr id="4" name="WhatsApp Audio 2020-12-06 at 5.20.25 PM.mp4">
            <a:hlinkClick r:id="" action="ppaction://media"/>
          </p:cNvPr>
          <p:cNvPicPr>
            <a:picLocks noRot="1" noChangeAspect="1"/>
          </p:cNvPicPr>
          <p:nvPr>
            <a:videoFile r:link="rId1"/>
          </p:nvPr>
        </p:nvPicPr>
        <p:blipFill>
          <a:blip r:embed="rId3"/>
          <a:stretch>
            <a:fillRect/>
          </a:stretch>
        </p:blipFill>
        <p:spPr>
          <a:xfrm>
            <a:off x="2021113" y="4063093"/>
            <a:ext cx="678543" cy="508907"/>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p:cTn id="7" fill="hold" display="0">
                  <p:stCondLst>
                    <p:cond delay="indefinite"/>
                  </p:stCondLst>
                  <p:endCondLst>
                    <p:cond evt="onNext" delay="0">
                      <p:tgtEl>
                        <p:sldTgt/>
                      </p:tgtEl>
                    </p:cond>
                    <p:cond evt="onPrev" delay="0">
                      <p:tgtEl>
                        <p:sldTgt/>
                      </p:tgtEl>
                    </p:cond>
                  </p:endCondLst>
                </p:cTn>
                <p:tgtEl>
                  <p:spTgt spid="4"/>
                </p:tgtEl>
              </p:cMediaNode>
            </p:video>
            <p:seq concurrent="1" nextAc="seek">
              <p:cTn id="8" restart="whenNotActive" fill="hold" evtFilter="cancelBubble" nodeType="interactiveSeq">
                <p:stCondLst>
                  <p:cond evt="onClick" delay="0">
                    <p:tgtEl>
                      <p:spTgt spid="4"/>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4"/>
                                        </p:tgtEl>
                                      </p:cBhvr>
                                    </p:cmd>
                                  </p:childTnLst>
                                </p:cTn>
                              </p:par>
                            </p:childTnLst>
                          </p:cTn>
                        </p:par>
                      </p:childTnLst>
                    </p:cTn>
                  </p:par>
                </p:childTnLst>
              </p:cTn>
              <p:nextCondLst>
                <p:cond evt="onClick" delay="0">
                  <p:tgtEl>
                    <p:spTgt spid="4"/>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نص 2"/>
          <p:cNvSpPr>
            <a:spLocks noGrp="1"/>
          </p:cNvSpPr>
          <p:nvPr>
            <p:ph type="body" idx="1"/>
          </p:nvPr>
        </p:nvSpPr>
        <p:spPr>
          <a:xfrm>
            <a:off x="311700" y="216303"/>
            <a:ext cx="8520600" cy="3416400"/>
          </a:xfrm>
        </p:spPr>
        <p:txBody>
          <a:bodyPr/>
          <a:lstStyle/>
          <a:p>
            <a:r>
              <a:rPr lang="ar-SA" dirty="0" smtClean="0"/>
              <a:t>وقد كان لحركة الإدارة العلمية تأثير كبير على تطور الفكر الإداري ، والى جانب هذه الحركة تزامنت معها حركة أخرى عرفت باسم </a:t>
            </a:r>
            <a:r>
              <a:rPr lang="en-US" dirty="0" smtClean="0"/>
              <a:t>(The Universal Principles Movement) </a:t>
            </a:r>
            <a:r>
              <a:rPr lang="ar-SA" dirty="0" smtClean="0"/>
              <a:t> (حركة المبادئ العامة) أو المدرسة الوظيفية ،  وهناك بعض المهتمين بعلم الإدارة يدمجون هذه الحركة مع حركة الإدارة العلمية في حركة واحدة باسم مدرسة الفكر الوظيفي . وقد أسهم في هذه المدرسة المُديرون الممارسون الذين حاولوا التوصل إلى المبادئ العامة التي تميز الإدارة الناجحة . </a:t>
            </a:r>
            <a:endParaRPr lang="en-US" dirty="0" smtClean="0"/>
          </a:p>
          <a:p>
            <a:endParaRPr lang="ar-IQ" dirty="0"/>
          </a:p>
        </p:txBody>
      </p:sp>
      <p:pic>
        <p:nvPicPr>
          <p:cNvPr id="4" name="WhatsApp Audio 2020-12-06 at 5.22.45 PM.mp4">
            <a:hlinkClick r:id="" action="ppaction://media"/>
          </p:cNvPr>
          <p:cNvPicPr>
            <a:picLocks noRot="1" noChangeAspect="1"/>
          </p:cNvPicPr>
          <p:nvPr>
            <a:videoFile r:link="rId1"/>
          </p:nvPr>
        </p:nvPicPr>
        <p:blipFill>
          <a:blip r:embed="rId3"/>
          <a:stretch>
            <a:fillRect/>
          </a:stretch>
        </p:blipFill>
        <p:spPr>
          <a:xfrm>
            <a:off x="4067627" y="4302579"/>
            <a:ext cx="547915" cy="410936"/>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p:cTn id="7" fill="hold" display="0">
                  <p:stCondLst>
                    <p:cond delay="indefinite"/>
                  </p:stCondLst>
                  <p:endCondLst>
                    <p:cond evt="onNext" delay="0">
                      <p:tgtEl>
                        <p:sldTgt/>
                      </p:tgtEl>
                    </p:cond>
                    <p:cond evt="onPrev" delay="0">
                      <p:tgtEl>
                        <p:sldTgt/>
                      </p:tgtEl>
                    </p:cond>
                  </p:endCondLst>
                </p:cTn>
                <p:tgtEl>
                  <p:spTgt spid="4"/>
                </p:tgtEl>
              </p:cMediaNode>
            </p:video>
            <p:seq concurrent="1" nextAc="seek">
              <p:cTn id="8" restart="whenNotActive" fill="hold" evtFilter="cancelBubble" nodeType="interactiveSeq">
                <p:stCondLst>
                  <p:cond evt="onClick" delay="0">
                    <p:tgtEl>
                      <p:spTgt spid="4"/>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4"/>
                                        </p:tgtEl>
                                      </p:cBhvr>
                                    </p:cmd>
                                  </p:childTnLst>
                                </p:cTn>
                              </p:par>
                            </p:childTnLst>
                          </p:cTn>
                        </p:par>
                      </p:childTnLst>
                    </p:cTn>
                  </p:par>
                </p:childTnLst>
              </p:cTn>
              <p:nextCondLst>
                <p:cond evt="onClick" delay="0">
                  <p:tgtEl>
                    <p:spTgt spid="4"/>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نص 2"/>
          <p:cNvSpPr>
            <a:spLocks noGrp="1"/>
          </p:cNvSpPr>
          <p:nvPr>
            <p:ph type="body" idx="1"/>
          </p:nvPr>
        </p:nvSpPr>
        <p:spPr>
          <a:xfrm>
            <a:off x="344357" y="303389"/>
            <a:ext cx="8520600" cy="3416400"/>
          </a:xfrm>
        </p:spPr>
        <p:txBody>
          <a:bodyPr/>
          <a:lstStyle/>
          <a:p>
            <a:r>
              <a:rPr lang="ar-SA" dirty="0" smtClean="0"/>
              <a:t>ومعظم من كتب في هذا المجال كانوا من المديرين الذين مارسوا الإدارة بالفعل ، ومنهم المهندس الفرنسي هنري فايول </a:t>
            </a:r>
            <a:r>
              <a:rPr lang="en-US" dirty="0" smtClean="0"/>
              <a:t>(H.Fayol)</a:t>
            </a:r>
            <a:r>
              <a:rPr lang="ar-SA" dirty="0" smtClean="0"/>
              <a:t> المدير بشركة مناجم ، ويرى فايول بأن الإدارة نشاط يدخل في كل المجالات الإنسانية (المنزل والعمل والحكومة) وان لكل مؤسسة عمليات أو وظائف إدارية معينة مثل التخطيط والتنظيم والسيطرة والتنسيق والضبط ، وكان لفايول الفضل في الاهتمام بتدريس مبادئ الإدارة ومهاراتها للمديرين ، كما كان له الفضل في تطوير المناهج الدراسية للإدارة في الجامعات والمعاهد .</a:t>
            </a:r>
            <a:endParaRPr lang="ar-IQ" dirty="0"/>
          </a:p>
        </p:txBody>
      </p:sp>
      <p:pic>
        <p:nvPicPr>
          <p:cNvPr id="4" name="WhatsApp Audio 2020-12-06 at 5.29.04 PM.mp4">
            <a:hlinkClick r:id="" action="ppaction://media"/>
          </p:cNvPr>
          <p:cNvPicPr>
            <a:picLocks noRot="1" noChangeAspect="1"/>
          </p:cNvPicPr>
          <p:nvPr>
            <a:videoFile r:link="rId1"/>
          </p:nvPr>
        </p:nvPicPr>
        <p:blipFill>
          <a:blip r:embed="rId3"/>
          <a:stretch>
            <a:fillRect/>
          </a:stretch>
        </p:blipFill>
        <p:spPr>
          <a:xfrm>
            <a:off x="3091543" y="4335237"/>
            <a:ext cx="620485" cy="465364"/>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p:cTn id="7" fill="hold" display="0">
                  <p:stCondLst>
                    <p:cond delay="indefinite"/>
                  </p:stCondLst>
                  <p:endCondLst>
                    <p:cond evt="onNext" delay="0">
                      <p:tgtEl>
                        <p:sldTgt/>
                      </p:tgtEl>
                    </p:cond>
                    <p:cond evt="onPrev" delay="0">
                      <p:tgtEl>
                        <p:sldTgt/>
                      </p:tgtEl>
                    </p:cond>
                  </p:endCondLst>
                </p:cTn>
                <p:tgtEl>
                  <p:spTgt spid="4"/>
                </p:tgtEl>
              </p:cMediaNode>
            </p:video>
            <p:seq concurrent="1" nextAc="seek">
              <p:cTn id="8" restart="whenNotActive" fill="hold" evtFilter="cancelBubble" nodeType="interactiveSeq">
                <p:stCondLst>
                  <p:cond evt="onClick" delay="0">
                    <p:tgtEl>
                      <p:spTgt spid="4"/>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4"/>
                                        </p:tgtEl>
                                      </p:cBhvr>
                                    </p:cmd>
                                  </p:childTnLst>
                                </p:cTn>
                              </p:par>
                            </p:childTnLst>
                          </p:cTn>
                        </p:par>
                      </p:childTnLst>
                    </p:cTn>
                  </p:par>
                </p:childTnLst>
              </p:cTn>
              <p:nextCondLst>
                <p:cond evt="onClick" delay="0">
                  <p:tgtEl>
                    <p:spTgt spid="4"/>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مسبوك">
  <a:themeElements>
    <a:clrScheme name="مسبوك">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مسبوك">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مسبوك">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Foundry</Template>
  <TotalTime>103</TotalTime>
  <Words>705</Words>
  <PresentationFormat>عرض على الشاشة (9:16)‏</PresentationFormat>
  <Paragraphs>18</Paragraphs>
  <Slides>9</Slides>
  <Notes>4</Notes>
  <HiddenSlides>0</HiddenSlides>
  <MMClips>8</MMClips>
  <ScaleCrop>false</ScaleCrop>
  <HeadingPairs>
    <vt:vector size="4" baseType="variant">
      <vt:variant>
        <vt:lpstr>سمة</vt:lpstr>
      </vt:variant>
      <vt:variant>
        <vt:i4>1</vt:i4>
      </vt:variant>
      <vt:variant>
        <vt:lpstr>عناوين الشرائح</vt:lpstr>
      </vt:variant>
      <vt:variant>
        <vt:i4>9</vt:i4>
      </vt:variant>
    </vt:vector>
  </HeadingPairs>
  <TitlesOfParts>
    <vt:vector size="10" baseType="lpstr">
      <vt:lpstr>مسبوك</vt:lpstr>
      <vt:lpstr>             مفهوم الادارة </vt:lpstr>
      <vt:lpstr>                             تعريف الإدارة </vt:lpstr>
      <vt:lpstr>                                 الادارة فن ام علم</vt:lpstr>
      <vt:lpstr>                  الادارة فن ام علم </vt:lpstr>
      <vt:lpstr>تطوّر الإدارة :</vt:lpstr>
      <vt:lpstr>الشريحة 6</vt:lpstr>
      <vt:lpstr>الشريحة 7</vt:lpstr>
      <vt:lpstr>الشريحة 8</vt:lpstr>
      <vt:lpstr>الشريحة 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مفهوم الادارة</dc:title>
  <dc:creator>alburaq</dc:creator>
  <cp:lastModifiedBy>alburaq</cp:lastModifiedBy>
  <cp:revision>12</cp:revision>
  <dcterms:modified xsi:type="dcterms:W3CDTF">2020-12-06T14:35:29Z</dcterms:modified>
</cp:coreProperties>
</file>